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4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7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7"/>
    <p:sldMasterId id="2147483662" r:id="rId8"/>
    <p:sldMasterId id="2147483709" r:id="rId9"/>
    <p:sldMasterId id="2147483713" r:id="rId10"/>
    <p:sldMasterId id="2147483751" r:id="rId11"/>
    <p:sldMasterId id="2147483763" r:id="rId12"/>
    <p:sldMasterId id="2147483765" r:id="rId13"/>
    <p:sldMasterId id="2147483776" r:id="rId14"/>
  </p:sldMasterIdLst>
  <p:notesMasterIdLst>
    <p:notesMasterId r:id="rId21"/>
  </p:notesMasterIdLst>
  <p:sldIdLst>
    <p:sldId id="256" r:id="rId15"/>
    <p:sldId id="257" r:id="rId16"/>
    <p:sldId id="854" r:id="rId17"/>
    <p:sldId id="1762" r:id="rId18"/>
    <p:sldId id="1053" r:id="rId19"/>
    <p:sldId id="105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285"/>
    <a:srgbClr val="0CA283"/>
    <a:srgbClr val="E84729"/>
    <a:srgbClr val="474747"/>
    <a:srgbClr val="07374F"/>
    <a:srgbClr val="007263"/>
    <a:srgbClr val="F69F07"/>
    <a:srgbClr val="154385"/>
    <a:srgbClr val="EB1C2D"/>
    <a:srgbClr val="F99F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8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Master" Target="slideMasters/slideMaster7.xml"/><Relationship Id="rId18" Type="http://schemas.openxmlformats.org/officeDocument/2006/relationships/slide" Target="slides/slide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1.xml"/><Relationship Id="rId12" Type="http://schemas.openxmlformats.org/officeDocument/2006/relationships/slideMaster" Target="slideMasters/slideMaster6.xml"/><Relationship Id="rId17" Type="http://schemas.openxmlformats.org/officeDocument/2006/relationships/slide" Target="slides/slide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5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1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4.xml"/><Relationship Id="rId19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Relationship Id="rId14" Type="http://schemas.openxmlformats.org/officeDocument/2006/relationships/slideMaster" Target="slideMasters/slideMaster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B32EB-D7C8-462D-8238-2721CE745723}" type="datetimeFigureOut">
              <a:rPr lang="en-GB" smtClean="0"/>
              <a:t>29/06/2026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C8091-F527-401D-8B8B-A81D495F49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094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185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p chart with sub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35237" y="1556792"/>
            <a:ext cx="8641083" cy="4824536"/>
          </a:xfrm>
          <a:prstGeom prst="rect">
            <a:avLst/>
          </a:prstGeom>
        </p:spPr>
        <p:txBody>
          <a:bodyPr/>
          <a:lstStyle>
            <a:lvl1pPr>
              <a:buClr>
                <a:srgbClr val="BF2F38"/>
              </a:buClr>
              <a:defRPr>
                <a:latin typeface="Arial Nova" panose="020B0504020202020204" pitchFamily="34" charset="0"/>
              </a:defRPr>
            </a:lvl1pPr>
            <a:lvl2pPr>
              <a:buClr>
                <a:srgbClr val="BF2F38"/>
              </a:buClr>
              <a:defRPr>
                <a:latin typeface="Arial Nova" panose="020B0504020202020204" pitchFamily="34" charset="0"/>
              </a:defRPr>
            </a:lvl2pPr>
            <a:lvl3pPr>
              <a:buClr>
                <a:srgbClr val="BF2F38"/>
              </a:buClr>
              <a:defRPr>
                <a:latin typeface="Arial Nova" panose="020B0504020202020204" pitchFamily="34" charset="0"/>
              </a:defRPr>
            </a:lvl3pPr>
            <a:lvl4pPr>
              <a:buClr>
                <a:srgbClr val="BF2F38"/>
              </a:buClr>
              <a:defRPr>
                <a:latin typeface="Arial Nova" panose="020B0504020202020204" pitchFamily="34" charset="0"/>
              </a:defRPr>
            </a:lvl4pPr>
            <a:lvl5pPr>
              <a:buClr>
                <a:srgbClr val="BF2F38"/>
              </a:buClr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8976443" y="1556792"/>
            <a:ext cx="2880197" cy="48245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 Nova" panose="020B05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36497" y="980728"/>
            <a:ext cx="11039417" cy="360040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404040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+mj-lt"/>
                <a:cs typeface="Arial Nova" panose="020B05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65533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100" y="1196751"/>
            <a:ext cx="11153788" cy="4824537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600"/>
              </a:spcBef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ts val="600"/>
              </a:spcBef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ts val="600"/>
              </a:spcBef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ts val="600"/>
              </a:spcBef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ts val="600"/>
              </a:spcBef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Arial Nova" panose="020B0504020202020204" pitchFamily="34" charset="0"/>
                <a:cs typeface="Arial Nova" panose="020B05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67148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100" y="1393743"/>
            <a:ext cx="11162932" cy="482453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1pPr>
            <a:lvl2pPr marL="742950" indent="-28575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2pPr>
            <a:lvl3pPr marL="11430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3pPr>
            <a:lvl4pPr marL="16002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4pPr>
            <a:lvl5pPr marL="20574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Arial Nova" panose="020B0504020202020204" pitchFamily="34" charset="0"/>
                <a:cs typeface="Arial Nova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02E057BB-BF05-27FD-457A-07567427CF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444" y="980728"/>
            <a:ext cx="11152588" cy="217136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buNone/>
              <a:defRPr sz="1000">
                <a:solidFill>
                  <a:srgbClr val="1D1D1D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74386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23100" y="1196752"/>
            <a:ext cx="5393514" cy="482453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1pPr>
            <a:lvl2pPr marL="742950" indent="-28575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2pPr>
            <a:lvl3pPr marL="11430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3pPr>
            <a:lvl4pPr marL="16002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4pPr>
            <a:lvl5pPr marL="20574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6275387" y="1196752"/>
            <a:ext cx="5393514" cy="482453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1pPr>
            <a:lvl2pPr marL="742950" indent="-28575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2pPr>
            <a:lvl3pPr marL="11430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3pPr>
            <a:lvl4pPr marL="16002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4pPr>
            <a:lvl5pPr marL="20574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Arial Nova" panose="020B0504020202020204" pitchFamily="34" charset="0"/>
                <a:cs typeface="Arial Nova" panose="020B05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03065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23100" y="1484784"/>
            <a:ext cx="5393514" cy="482453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1pPr>
            <a:lvl2pPr marL="742950" indent="-28575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2pPr>
            <a:lvl3pPr marL="11430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3pPr>
            <a:lvl4pPr marL="16002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4pPr>
            <a:lvl5pPr marL="20574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275387" y="1484784"/>
            <a:ext cx="5393514" cy="482453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1pPr>
            <a:lvl2pPr marL="742950" indent="-28575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2pPr>
            <a:lvl3pPr marL="11430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3pPr>
            <a:lvl4pPr marL="16002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4pPr>
            <a:lvl5pPr marL="20574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Arial Nova" panose="020B0504020202020204" pitchFamily="34" charset="0"/>
                <a:cs typeface="Arial Nova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AD81C456-15F6-5AE5-69B6-981ABDE9D8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444" y="980728"/>
            <a:ext cx="11152588" cy="217136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buNone/>
              <a:defRPr sz="1000">
                <a:solidFill>
                  <a:srgbClr val="1D1D1D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4585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23099" y="1340768"/>
            <a:ext cx="5557937" cy="288000"/>
          </a:xfrm>
          <a:prstGeom prst="rect">
            <a:avLst/>
          </a:prstGeom>
        </p:spPr>
        <p:txBody>
          <a:bodyPr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275388" y="1340768"/>
            <a:ext cx="5393513" cy="288000"/>
          </a:xfrm>
          <a:prstGeom prst="rect">
            <a:avLst/>
          </a:prstGeom>
        </p:spPr>
        <p:txBody>
          <a:bodyPr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23099" y="1628800"/>
            <a:ext cx="5393514" cy="453650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1pPr>
            <a:lvl2pPr marL="742950" indent="-28575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2pPr>
            <a:lvl3pPr marL="11430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3pPr>
            <a:lvl4pPr marL="16002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4pPr>
            <a:lvl5pPr marL="20574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275388" y="1628800"/>
            <a:ext cx="5393513" cy="453650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1pPr>
            <a:lvl2pPr marL="742950" indent="-28575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2pPr>
            <a:lvl3pPr marL="11430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3pPr>
            <a:lvl4pPr marL="16002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4pPr>
            <a:lvl5pPr marL="20574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Arial Nova" panose="020B0504020202020204" pitchFamily="34" charset="0"/>
                <a:cs typeface="Arial Nova" panose="020B05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6132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, headers with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Arial Nova" panose="020B0504020202020204" pitchFamily="34" charset="0"/>
                <a:cs typeface="Arial Nova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B21FAD7D-07C0-42D6-E95A-4A7EF2B14E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099" y="1340768"/>
            <a:ext cx="5557937" cy="288000"/>
          </a:xfrm>
          <a:prstGeom prst="rect">
            <a:avLst/>
          </a:prstGeom>
        </p:spPr>
        <p:txBody>
          <a:bodyPr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8CC242E-2D00-4E18-1B20-B542752E11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8" y="1340768"/>
            <a:ext cx="5393513" cy="288000"/>
          </a:xfrm>
          <a:prstGeom prst="rect">
            <a:avLst/>
          </a:prstGeom>
        </p:spPr>
        <p:txBody>
          <a:bodyPr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18D8234-B5D0-7CF6-7CB3-7C06F3B21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099" y="1628800"/>
            <a:ext cx="5393514" cy="453650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1pPr>
            <a:lvl2pPr marL="742950" indent="-28575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2pPr>
            <a:lvl3pPr marL="11430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3pPr>
            <a:lvl4pPr marL="16002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4pPr>
            <a:lvl5pPr marL="20574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E4032BB-75DE-32EC-EE4A-D5B8CB2DBA8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75388" y="1628800"/>
            <a:ext cx="5393513" cy="453650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1pPr>
            <a:lvl2pPr marL="742950" indent="-28575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2pPr>
            <a:lvl3pPr marL="11430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3pPr>
            <a:lvl4pPr marL="16002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4pPr>
            <a:lvl5pPr marL="20574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9036522-9FA3-AF64-0F10-1BF9B8823C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444" y="980728"/>
            <a:ext cx="11152588" cy="217136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buNone/>
              <a:defRPr sz="1000">
                <a:solidFill>
                  <a:srgbClr val="1D1D1D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3094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23099" y="1196752"/>
            <a:ext cx="11145802" cy="246999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1pPr>
            <a:lvl2pPr marL="742950" indent="-28575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2pPr>
            <a:lvl3pPr marL="11430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3pPr>
            <a:lvl4pPr marL="16002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4pPr>
            <a:lvl5pPr marL="20574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23099" y="3804491"/>
            <a:ext cx="11145802" cy="246999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1pPr>
            <a:lvl2pPr marL="742950" indent="-28575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2pPr>
            <a:lvl3pPr marL="11430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3pPr>
            <a:lvl4pPr marL="16002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4pPr>
            <a:lvl5pPr marL="20574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Arial Nova" panose="020B0504020202020204" pitchFamily="34" charset="0"/>
                <a:cs typeface="Arial Nova" panose="020B05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61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1837" y="1196752"/>
            <a:ext cx="5779200" cy="4824536"/>
          </a:xfrm>
          <a:prstGeom prst="rect">
            <a:avLst/>
          </a:prstGeom>
        </p:spPr>
        <p:txBody>
          <a:bodyPr/>
          <a:lstStyle>
            <a:lvl1pPr>
              <a:buClr>
                <a:srgbClr val="BF2F38"/>
              </a:buClr>
              <a:defRPr>
                <a:latin typeface="Arial Nova" panose="020B0504020202020204" pitchFamily="34" charset="0"/>
              </a:defRPr>
            </a:lvl1pPr>
            <a:lvl2pPr>
              <a:buClr>
                <a:srgbClr val="BF2F38"/>
              </a:buClr>
              <a:defRPr>
                <a:latin typeface="Arial Nova" panose="020B0504020202020204" pitchFamily="34" charset="0"/>
              </a:defRPr>
            </a:lvl2pPr>
            <a:lvl3pPr>
              <a:buClr>
                <a:srgbClr val="BF2F38"/>
              </a:buClr>
              <a:defRPr>
                <a:latin typeface="Arial Nova" panose="020B0504020202020204" pitchFamily="34" charset="0"/>
              </a:defRPr>
            </a:lvl3pPr>
            <a:lvl4pPr>
              <a:buClr>
                <a:srgbClr val="BF2F38"/>
              </a:buClr>
              <a:defRPr>
                <a:latin typeface="Arial Nova" panose="020B0504020202020204" pitchFamily="34" charset="0"/>
              </a:defRPr>
            </a:lvl4pPr>
            <a:lvl5pPr>
              <a:buClr>
                <a:srgbClr val="BF2F38"/>
              </a:buClr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6077440" y="1196752"/>
            <a:ext cx="5779200" cy="4824536"/>
          </a:xfrm>
          <a:prstGeom prst="rect">
            <a:avLst/>
          </a:prstGeom>
        </p:spPr>
        <p:txBody>
          <a:bodyPr/>
          <a:lstStyle>
            <a:lvl1pPr>
              <a:buClr>
                <a:srgbClr val="BF2F38"/>
              </a:buClr>
              <a:defRPr>
                <a:latin typeface="Arial Nova" panose="020B0504020202020204" pitchFamily="34" charset="0"/>
              </a:defRPr>
            </a:lvl1pPr>
            <a:lvl2pPr>
              <a:buClr>
                <a:srgbClr val="BF2F38"/>
              </a:buClr>
              <a:defRPr>
                <a:latin typeface="Arial Nova" panose="020B0504020202020204" pitchFamily="34" charset="0"/>
              </a:defRPr>
            </a:lvl2pPr>
            <a:lvl3pPr>
              <a:buClr>
                <a:srgbClr val="BF2F38"/>
              </a:buClr>
              <a:defRPr>
                <a:latin typeface="Arial Nova" panose="020B0504020202020204" pitchFamily="34" charset="0"/>
              </a:defRPr>
            </a:lvl3pPr>
            <a:lvl4pPr>
              <a:buClr>
                <a:srgbClr val="BF2F38"/>
              </a:buClr>
              <a:defRPr>
                <a:latin typeface="Arial Nova" panose="020B0504020202020204" pitchFamily="34" charset="0"/>
              </a:defRPr>
            </a:lvl4pPr>
            <a:lvl5pPr>
              <a:buClr>
                <a:srgbClr val="BF2F38"/>
              </a:buClr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+mj-lt"/>
                <a:cs typeface="Arial Nova" panose="020B05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448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1837" y="1484784"/>
            <a:ext cx="5779200" cy="4824536"/>
          </a:xfrm>
          <a:prstGeom prst="rect">
            <a:avLst/>
          </a:prstGeom>
        </p:spPr>
        <p:txBody>
          <a:bodyPr/>
          <a:lstStyle>
            <a:lvl1pPr>
              <a:buClr>
                <a:srgbClr val="BF2F38"/>
              </a:buClr>
              <a:defRPr>
                <a:latin typeface="Arial Nova" panose="020B0504020202020204" pitchFamily="34" charset="0"/>
              </a:defRPr>
            </a:lvl1pPr>
            <a:lvl2pPr>
              <a:buClr>
                <a:srgbClr val="BF2F38"/>
              </a:buClr>
              <a:defRPr>
                <a:latin typeface="Arial Nova" panose="020B0504020202020204" pitchFamily="34" charset="0"/>
              </a:defRPr>
            </a:lvl2pPr>
            <a:lvl3pPr>
              <a:buClr>
                <a:srgbClr val="BF2F38"/>
              </a:buClr>
              <a:defRPr>
                <a:latin typeface="Arial Nova" panose="020B0504020202020204" pitchFamily="34" charset="0"/>
              </a:defRPr>
            </a:lvl3pPr>
            <a:lvl4pPr>
              <a:buClr>
                <a:srgbClr val="BF2F38"/>
              </a:buClr>
              <a:defRPr>
                <a:latin typeface="Arial Nova" panose="020B0504020202020204" pitchFamily="34" charset="0"/>
              </a:defRPr>
            </a:lvl4pPr>
            <a:lvl5pPr>
              <a:buClr>
                <a:srgbClr val="BF2F38"/>
              </a:buClr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077440" y="1484784"/>
            <a:ext cx="5779200" cy="4824536"/>
          </a:xfrm>
          <a:prstGeom prst="rect">
            <a:avLst/>
          </a:prstGeom>
        </p:spPr>
        <p:txBody>
          <a:bodyPr/>
          <a:lstStyle>
            <a:lvl1pPr>
              <a:buClr>
                <a:srgbClr val="BF2F38"/>
              </a:buClr>
              <a:defRPr>
                <a:latin typeface="Arial Nova" panose="020B0504020202020204" pitchFamily="34" charset="0"/>
              </a:defRPr>
            </a:lvl1pPr>
            <a:lvl2pPr>
              <a:buClr>
                <a:srgbClr val="BF2F38"/>
              </a:buClr>
              <a:defRPr>
                <a:latin typeface="Arial Nova" panose="020B0504020202020204" pitchFamily="34" charset="0"/>
              </a:defRPr>
            </a:lvl2pPr>
            <a:lvl3pPr>
              <a:buClr>
                <a:srgbClr val="BF2F38"/>
              </a:buClr>
              <a:defRPr>
                <a:latin typeface="Arial Nova" panose="020B0504020202020204" pitchFamily="34" charset="0"/>
              </a:defRPr>
            </a:lvl3pPr>
            <a:lvl4pPr>
              <a:buClr>
                <a:srgbClr val="BF2F38"/>
              </a:buClr>
              <a:defRPr>
                <a:latin typeface="Arial Nova" panose="020B0504020202020204" pitchFamily="34" charset="0"/>
              </a:defRPr>
            </a:lvl4pPr>
            <a:lvl5pPr>
              <a:buClr>
                <a:srgbClr val="BF2F38"/>
              </a:buClr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3443" y="980728"/>
            <a:ext cx="11032743" cy="176863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rgbClr val="404040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+mj-lt"/>
                <a:cs typeface="Arial Nova" panose="020B05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044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sub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1837" y="1556792"/>
            <a:ext cx="5779200" cy="4824536"/>
          </a:xfrm>
          <a:prstGeom prst="rect">
            <a:avLst/>
          </a:prstGeom>
        </p:spPr>
        <p:txBody>
          <a:bodyPr/>
          <a:lstStyle>
            <a:lvl1pPr>
              <a:buClr>
                <a:srgbClr val="BF2F38"/>
              </a:buClr>
              <a:defRPr>
                <a:latin typeface="Arial Nova" panose="020B0504020202020204" pitchFamily="34" charset="0"/>
              </a:defRPr>
            </a:lvl1pPr>
            <a:lvl2pPr>
              <a:buClr>
                <a:srgbClr val="BF2F38"/>
              </a:buClr>
              <a:defRPr>
                <a:latin typeface="Arial Nova" panose="020B0504020202020204" pitchFamily="34" charset="0"/>
              </a:defRPr>
            </a:lvl2pPr>
            <a:lvl3pPr>
              <a:buClr>
                <a:srgbClr val="BF2F38"/>
              </a:buClr>
              <a:defRPr>
                <a:latin typeface="Arial Nova" panose="020B0504020202020204" pitchFamily="34" charset="0"/>
              </a:defRPr>
            </a:lvl3pPr>
            <a:lvl4pPr>
              <a:buClr>
                <a:srgbClr val="BF2F38"/>
              </a:buClr>
              <a:defRPr>
                <a:latin typeface="Arial Nova" panose="020B0504020202020204" pitchFamily="34" charset="0"/>
              </a:defRPr>
            </a:lvl4pPr>
            <a:lvl5pPr>
              <a:buClr>
                <a:srgbClr val="BF2F38"/>
              </a:buClr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077440" y="1556792"/>
            <a:ext cx="5779200" cy="4824536"/>
          </a:xfrm>
          <a:prstGeom prst="rect">
            <a:avLst/>
          </a:prstGeom>
        </p:spPr>
        <p:txBody>
          <a:bodyPr/>
          <a:lstStyle>
            <a:lvl1pPr>
              <a:buClr>
                <a:srgbClr val="BF2F38"/>
              </a:buClr>
              <a:defRPr>
                <a:latin typeface="Arial Nova" panose="020B0504020202020204" pitchFamily="34" charset="0"/>
              </a:defRPr>
            </a:lvl1pPr>
            <a:lvl2pPr>
              <a:buClr>
                <a:srgbClr val="BF2F38"/>
              </a:buClr>
              <a:defRPr>
                <a:latin typeface="Arial Nova" panose="020B0504020202020204" pitchFamily="34" charset="0"/>
              </a:defRPr>
            </a:lvl2pPr>
            <a:lvl3pPr>
              <a:buClr>
                <a:srgbClr val="BF2F38"/>
              </a:buClr>
              <a:defRPr>
                <a:latin typeface="Arial Nova" panose="020B0504020202020204" pitchFamily="34" charset="0"/>
              </a:defRPr>
            </a:lvl3pPr>
            <a:lvl4pPr>
              <a:buClr>
                <a:srgbClr val="BF2F38"/>
              </a:buClr>
              <a:defRPr>
                <a:latin typeface="Arial Nova" panose="020B0504020202020204" pitchFamily="34" charset="0"/>
              </a:defRPr>
            </a:lvl4pPr>
            <a:lvl5pPr>
              <a:buClr>
                <a:srgbClr val="BF2F38"/>
              </a:buClr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6497" y="980728"/>
            <a:ext cx="11039417" cy="360040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404040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+mj-lt"/>
                <a:cs typeface="Arial Nova" panose="020B05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298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1837" y="1340768"/>
            <a:ext cx="5779200" cy="288000"/>
          </a:xfrm>
          <a:prstGeom prst="rect">
            <a:avLst/>
          </a:prstGeom>
        </p:spPr>
        <p:txBody>
          <a:bodyPr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077440" y="1340768"/>
            <a:ext cx="5779200" cy="288000"/>
          </a:xfrm>
          <a:prstGeom prst="rect">
            <a:avLst/>
          </a:prstGeom>
        </p:spPr>
        <p:txBody>
          <a:bodyPr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1837" y="1628800"/>
            <a:ext cx="5779200" cy="4536504"/>
          </a:xfrm>
          <a:prstGeom prst="rect">
            <a:avLst/>
          </a:prstGeom>
        </p:spPr>
        <p:txBody>
          <a:bodyPr/>
          <a:lstStyle>
            <a:lvl1pPr>
              <a:buClr>
                <a:srgbClr val="BF2F38"/>
              </a:buClr>
              <a:defRPr>
                <a:latin typeface="Arial Nova" panose="020B0504020202020204" pitchFamily="34" charset="0"/>
              </a:defRPr>
            </a:lvl1pPr>
            <a:lvl2pPr>
              <a:buClr>
                <a:srgbClr val="BF2F38"/>
              </a:buClr>
              <a:defRPr>
                <a:latin typeface="Arial Nova" panose="020B0504020202020204" pitchFamily="34" charset="0"/>
              </a:defRPr>
            </a:lvl2pPr>
            <a:lvl3pPr>
              <a:buClr>
                <a:srgbClr val="BF2F38"/>
              </a:buClr>
              <a:defRPr>
                <a:latin typeface="Arial Nova" panose="020B0504020202020204" pitchFamily="34" charset="0"/>
              </a:defRPr>
            </a:lvl3pPr>
            <a:lvl4pPr>
              <a:buClr>
                <a:srgbClr val="BF2F38"/>
              </a:buClr>
              <a:defRPr>
                <a:latin typeface="Arial Nova" panose="020B0504020202020204" pitchFamily="34" charset="0"/>
              </a:defRPr>
            </a:lvl4pPr>
            <a:lvl5pPr>
              <a:buClr>
                <a:srgbClr val="BF2F38"/>
              </a:buClr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077440" y="1628800"/>
            <a:ext cx="5779200" cy="4536504"/>
          </a:xfrm>
          <a:prstGeom prst="rect">
            <a:avLst/>
          </a:prstGeom>
        </p:spPr>
        <p:txBody>
          <a:bodyPr/>
          <a:lstStyle>
            <a:lvl1pPr>
              <a:buClr>
                <a:srgbClr val="BF2F38"/>
              </a:buClr>
              <a:defRPr>
                <a:latin typeface="Arial Nova" panose="020B0504020202020204" pitchFamily="34" charset="0"/>
              </a:defRPr>
            </a:lvl1pPr>
            <a:lvl2pPr>
              <a:buClr>
                <a:srgbClr val="BF2F38"/>
              </a:buClr>
              <a:defRPr>
                <a:latin typeface="Arial Nova" panose="020B0504020202020204" pitchFamily="34" charset="0"/>
              </a:defRPr>
            </a:lvl2pPr>
            <a:lvl3pPr>
              <a:buClr>
                <a:srgbClr val="BF2F38"/>
              </a:buClr>
              <a:defRPr>
                <a:latin typeface="Arial Nova" panose="020B0504020202020204" pitchFamily="34" charset="0"/>
              </a:defRPr>
            </a:lvl3pPr>
            <a:lvl4pPr>
              <a:buClr>
                <a:srgbClr val="BF2F38"/>
              </a:buClr>
              <a:defRPr>
                <a:latin typeface="Arial Nova" panose="020B0504020202020204" pitchFamily="34" charset="0"/>
              </a:defRPr>
            </a:lvl4pPr>
            <a:lvl5pPr>
              <a:buClr>
                <a:srgbClr val="BF2F38"/>
              </a:buClr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+mj-lt"/>
                <a:cs typeface="Arial Nova" panose="020B05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284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, headers with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1837" y="1484784"/>
            <a:ext cx="5779200" cy="288000"/>
          </a:xfrm>
          <a:prstGeom prst="rect">
            <a:avLst/>
          </a:prstGeom>
        </p:spPr>
        <p:txBody>
          <a:bodyPr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077440" y="1484784"/>
            <a:ext cx="5779200" cy="288000"/>
          </a:xfrm>
          <a:prstGeom prst="rect">
            <a:avLst/>
          </a:prstGeom>
        </p:spPr>
        <p:txBody>
          <a:bodyPr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01837" y="1772816"/>
            <a:ext cx="5779200" cy="4536504"/>
          </a:xfrm>
          <a:prstGeom prst="rect">
            <a:avLst/>
          </a:prstGeom>
        </p:spPr>
        <p:txBody>
          <a:bodyPr/>
          <a:lstStyle>
            <a:lvl1pPr>
              <a:buClr>
                <a:srgbClr val="BF2F38"/>
              </a:buClr>
              <a:defRPr>
                <a:latin typeface="Arial Nova" panose="020B0504020202020204" pitchFamily="34" charset="0"/>
              </a:defRPr>
            </a:lvl1pPr>
            <a:lvl2pPr>
              <a:buClr>
                <a:srgbClr val="BF2F38"/>
              </a:buClr>
              <a:defRPr>
                <a:latin typeface="Arial Nova" panose="020B0504020202020204" pitchFamily="34" charset="0"/>
              </a:defRPr>
            </a:lvl2pPr>
            <a:lvl3pPr>
              <a:buClr>
                <a:srgbClr val="BF2F38"/>
              </a:buClr>
              <a:defRPr>
                <a:latin typeface="Arial Nova" panose="020B0504020202020204" pitchFamily="34" charset="0"/>
              </a:defRPr>
            </a:lvl3pPr>
            <a:lvl4pPr>
              <a:buClr>
                <a:srgbClr val="BF2F38"/>
              </a:buClr>
              <a:defRPr>
                <a:latin typeface="Arial Nova" panose="020B0504020202020204" pitchFamily="34" charset="0"/>
              </a:defRPr>
            </a:lvl4pPr>
            <a:lvl5pPr>
              <a:buClr>
                <a:srgbClr val="BF2F38"/>
              </a:buClr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6077440" y="1772816"/>
            <a:ext cx="5779200" cy="4536504"/>
          </a:xfrm>
          <a:prstGeom prst="rect">
            <a:avLst/>
          </a:prstGeom>
        </p:spPr>
        <p:txBody>
          <a:bodyPr/>
          <a:lstStyle>
            <a:lvl1pPr>
              <a:buClr>
                <a:srgbClr val="BF2F38"/>
              </a:buClr>
              <a:defRPr>
                <a:latin typeface="Arial Nova" panose="020B0504020202020204" pitchFamily="34" charset="0"/>
              </a:defRPr>
            </a:lvl1pPr>
            <a:lvl2pPr>
              <a:buClr>
                <a:srgbClr val="BF2F38"/>
              </a:buClr>
              <a:defRPr>
                <a:latin typeface="Arial Nova" panose="020B0504020202020204" pitchFamily="34" charset="0"/>
              </a:defRPr>
            </a:lvl2pPr>
            <a:lvl3pPr>
              <a:buClr>
                <a:srgbClr val="BF2F38"/>
              </a:buClr>
              <a:defRPr>
                <a:latin typeface="Arial Nova" panose="020B0504020202020204" pitchFamily="34" charset="0"/>
              </a:defRPr>
            </a:lvl3pPr>
            <a:lvl4pPr>
              <a:buClr>
                <a:srgbClr val="BF2F38"/>
              </a:buClr>
              <a:defRPr>
                <a:latin typeface="Arial Nova" panose="020B0504020202020204" pitchFamily="34" charset="0"/>
              </a:defRPr>
            </a:lvl4pPr>
            <a:lvl5pPr>
              <a:buClr>
                <a:srgbClr val="BF2F38"/>
              </a:buClr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3443" y="980728"/>
            <a:ext cx="11042471" cy="196319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rgbClr val="404040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+mj-lt"/>
                <a:cs typeface="Arial Nova" panose="020B05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550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, headers with sub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1837" y="1628800"/>
            <a:ext cx="5779200" cy="288000"/>
          </a:xfrm>
          <a:prstGeom prst="rect">
            <a:avLst/>
          </a:prstGeom>
        </p:spPr>
        <p:txBody>
          <a:bodyPr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077440" y="1628800"/>
            <a:ext cx="5779200" cy="288000"/>
          </a:xfrm>
          <a:prstGeom prst="rect">
            <a:avLst/>
          </a:prstGeom>
        </p:spPr>
        <p:txBody>
          <a:bodyPr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01837" y="1916832"/>
            <a:ext cx="5779200" cy="4536504"/>
          </a:xfrm>
          <a:prstGeom prst="rect">
            <a:avLst/>
          </a:prstGeom>
        </p:spPr>
        <p:txBody>
          <a:bodyPr/>
          <a:lstStyle>
            <a:lvl1pPr>
              <a:buClr>
                <a:srgbClr val="BF2F38"/>
              </a:buClr>
              <a:defRPr>
                <a:latin typeface="Arial Nova" panose="020B0504020202020204" pitchFamily="34" charset="0"/>
              </a:defRPr>
            </a:lvl1pPr>
            <a:lvl2pPr>
              <a:buClr>
                <a:srgbClr val="BF2F38"/>
              </a:buClr>
              <a:defRPr>
                <a:latin typeface="Arial Nova" panose="020B0504020202020204" pitchFamily="34" charset="0"/>
              </a:defRPr>
            </a:lvl2pPr>
            <a:lvl3pPr>
              <a:buClr>
                <a:srgbClr val="BF2F38"/>
              </a:buClr>
              <a:defRPr>
                <a:latin typeface="Arial Nova" panose="020B0504020202020204" pitchFamily="34" charset="0"/>
              </a:defRPr>
            </a:lvl3pPr>
            <a:lvl4pPr>
              <a:buClr>
                <a:srgbClr val="BF2F38"/>
              </a:buClr>
              <a:defRPr>
                <a:latin typeface="Arial Nova" panose="020B0504020202020204" pitchFamily="34" charset="0"/>
              </a:defRPr>
            </a:lvl4pPr>
            <a:lvl5pPr>
              <a:buClr>
                <a:srgbClr val="BF2F38"/>
              </a:buClr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6077440" y="1916832"/>
            <a:ext cx="5779200" cy="4536504"/>
          </a:xfrm>
          <a:prstGeom prst="rect">
            <a:avLst/>
          </a:prstGeom>
        </p:spPr>
        <p:txBody>
          <a:bodyPr/>
          <a:lstStyle>
            <a:lvl1pPr>
              <a:buClr>
                <a:srgbClr val="BF2F38"/>
              </a:buClr>
              <a:defRPr>
                <a:latin typeface="Arial Nova" panose="020B0504020202020204" pitchFamily="34" charset="0"/>
              </a:defRPr>
            </a:lvl1pPr>
            <a:lvl2pPr>
              <a:buClr>
                <a:srgbClr val="BF2F38"/>
              </a:buClr>
              <a:defRPr>
                <a:latin typeface="Arial Nova" panose="020B0504020202020204" pitchFamily="34" charset="0"/>
              </a:defRPr>
            </a:lvl2pPr>
            <a:lvl3pPr>
              <a:buClr>
                <a:srgbClr val="BF2F38"/>
              </a:buClr>
              <a:defRPr>
                <a:latin typeface="Arial Nova" panose="020B0504020202020204" pitchFamily="34" charset="0"/>
              </a:defRPr>
            </a:lvl3pPr>
            <a:lvl4pPr>
              <a:buClr>
                <a:srgbClr val="BF2F38"/>
              </a:buClr>
              <a:defRPr>
                <a:latin typeface="Arial Nova" panose="020B0504020202020204" pitchFamily="34" charset="0"/>
              </a:defRPr>
            </a:lvl4pPr>
            <a:lvl5pPr>
              <a:buClr>
                <a:srgbClr val="BF2F38"/>
              </a:buClr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6497" y="980728"/>
            <a:ext cx="11029689" cy="360040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404040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+mj-lt"/>
                <a:cs typeface="Arial Nova" panose="020B05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4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1837" y="1196752"/>
            <a:ext cx="3840000" cy="48245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>
                <a:latin typeface="Arial Nova" panose="020B0504020202020204" pitchFamily="34" charset="0"/>
              </a:defRPr>
            </a:lvl1pPr>
            <a:lvl2pPr>
              <a:buClr>
                <a:srgbClr val="BF2F38"/>
              </a:buClr>
              <a:defRPr sz="1600">
                <a:latin typeface="Arial Nova" panose="020B0504020202020204" pitchFamily="34" charset="0"/>
              </a:defRPr>
            </a:lvl2pPr>
            <a:lvl3pPr>
              <a:buClr>
                <a:srgbClr val="BF2F38"/>
              </a:buClr>
              <a:defRPr sz="1400">
                <a:latin typeface="Arial Nova" panose="020B0504020202020204" pitchFamily="34" charset="0"/>
              </a:defRPr>
            </a:lvl3pPr>
            <a:lvl4pPr>
              <a:buClr>
                <a:srgbClr val="BF2F38"/>
              </a:buClr>
              <a:defRPr sz="1200">
                <a:latin typeface="Arial Nova" panose="020B0504020202020204" pitchFamily="34" charset="0"/>
              </a:defRPr>
            </a:lvl4pPr>
            <a:lvl5pPr>
              <a:buClr>
                <a:srgbClr val="BF2F38"/>
              </a:buClr>
              <a:defRPr sz="1200"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159239" y="1196752"/>
            <a:ext cx="3840000" cy="48245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>
                <a:latin typeface="Arial Nova" panose="020B0504020202020204" pitchFamily="34" charset="0"/>
              </a:defRPr>
            </a:lvl1pPr>
            <a:lvl2pPr>
              <a:buClr>
                <a:srgbClr val="BF2F38"/>
              </a:buClr>
              <a:defRPr sz="1600">
                <a:latin typeface="Arial Nova" panose="020B0504020202020204" pitchFamily="34" charset="0"/>
              </a:defRPr>
            </a:lvl2pPr>
            <a:lvl3pPr>
              <a:buClr>
                <a:srgbClr val="BF2F38"/>
              </a:buClr>
              <a:defRPr sz="1400">
                <a:latin typeface="Arial Nova" panose="020B0504020202020204" pitchFamily="34" charset="0"/>
              </a:defRPr>
            </a:lvl3pPr>
            <a:lvl4pPr>
              <a:buClr>
                <a:srgbClr val="BF2F38"/>
              </a:buClr>
              <a:defRPr sz="1200">
                <a:latin typeface="Arial Nova" panose="020B0504020202020204" pitchFamily="34" charset="0"/>
              </a:defRPr>
            </a:lvl4pPr>
            <a:lvl5pPr>
              <a:buClr>
                <a:srgbClr val="BF2F38"/>
              </a:buClr>
              <a:defRPr sz="1200"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8016640" y="1196752"/>
            <a:ext cx="3840000" cy="48245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>
                <a:latin typeface="Arial Nova" panose="020B0504020202020204" pitchFamily="34" charset="0"/>
              </a:defRPr>
            </a:lvl1pPr>
            <a:lvl2pPr>
              <a:buClr>
                <a:srgbClr val="BF2F38"/>
              </a:buClr>
              <a:defRPr sz="1600">
                <a:latin typeface="Arial Nova" panose="020B0504020202020204" pitchFamily="34" charset="0"/>
              </a:defRPr>
            </a:lvl2pPr>
            <a:lvl3pPr>
              <a:buClr>
                <a:srgbClr val="BF2F38"/>
              </a:buClr>
              <a:defRPr sz="1400">
                <a:latin typeface="Arial Nova" panose="020B0504020202020204" pitchFamily="34" charset="0"/>
              </a:defRPr>
            </a:lvl3pPr>
            <a:lvl4pPr>
              <a:buClr>
                <a:srgbClr val="BF2F38"/>
              </a:buClr>
              <a:defRPr sz="1200">
                <a:latin typeface="Arial Nova" panose="020B0504020202020204" pitchFamily="34" charset="0"/>
              </a:defRPr>
            </a:lvl4pPr>
            <a:lvl5pPr>
              <a:buClr>
                <a:srgbClr val="BF2F38"/>
              </a:buClr>
              <a:defRPr sz="1200"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+mj-lt"/>
                <a:cs typeface="Arial Nova" panose="020B05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376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with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1837" y="1412776"/>
            <a:ext cx="3840000" cy="48245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>
                <a:latin typeface="Arial Nova" panose="020B0504020202020204" pitchFamily="34" charset="0"/>
              </a:defRPr>
            </a:lvl1pPr>
            <a:lvl2pPr>
              <a:buClr>
                <a:srgbClr val="BF2F38"/>
              </a:buClr>
              <a:defRPr sz="1600">
                <a:latin typeface="Arial Nova" panose="020B0504020202020204" pitchFamily="34" charset="0"/>
              </a:defRPr>
            </a:lvl2pPr>
            <a:lvl3pPr>
              <a:buClr>
                <a:srgbClr val="BF2F38"/>
              </a:buClr>
              <a:defRPr sz="1400">
                <a:latin typeface="Arial Nova" panose="020B0504020202020204" pitchFamily="34" charset="0"/>
              </a:defRPr>
            </a:lvl3pPr>
            <a:lvl4pPr>
              <a:buClr>
                <a:srgbClr val="BF2F38"/>
              </a:buClr>
              <a:defRPr sz="1200">
                <a:latin typeface="Arial Nova" panose="020B0504020202020204" pitchFamily="34" charset="0"/>
              </a:defRPr>
            </a:lvl4pPr>
            <a:lvl5pPr>
              <a:buClr>
                <a:srgbClr val="BF2F38"/>
              </a:buClr>
              <a:defRPr sz="1200"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159239" y="1412776"/>
            <a:ext cx="3840000" cy="48245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>
                <a:latin typeface="Arial Nova" panose="020B0504020202020204" pitchFamily="34" charset="0"/>
              </a:defRPr>
            </a:lvl1pPr>
            <a:lvl2pPr>
              <a:buClr>
                <a:srgbClr val="BF2F38"/>
              </a:buClr>
              <a:defRPr sz="1600">
                <a:latin typeface="Arial Nova" panose="020B0504020202020204" pitchFamily="34" charset="0"/>
              </a:defRPr>
            </a:lvl2pPr>
            <a:lvl3pPr>
              <a:buClr>
                <a:srgbClr val="BF2F38"/>
              </a:buClr>
              <a:defRPr sz="1400">
                <a:latin typeface="Arial Nova" panose="020B0504020202020204" pitchFamily="34" charset="0"/>
              </a:defRPr>
            </a:lvl3pPr>
            <a:lvl4pPr>
              <a:buClr>
                <a:srgbClr val="BF2F38"/>
              </a:buClr>
              <a:defRPr sz="1200">
                <a:latin typeface="Arial Nova" panose="020B0504020202020204" pitchFamily="34" charset="0"/>
              </a:defRPr>
            </a:lvl4pPr>
            <a:lvl5pPr>
              <a:buClr>
                <a:srgbClr val="BF2F38"/>
              </a:buClr>
              <a:defRPr sz="1200"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8016640" y="1412776"/>
            <a:ext cx="3840000" cy="48245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>
                <a:latin typeface="Arial Nova" panose="020B0504020202020204" pitchFamily="34" charset="0"/>
              </a:defRPr>
            </a:lvl1pPr>
            <a:lvl2pPr>
              <a:buClr>
                <a:srgbClr val="BF2F38"/>
              </a:buClr>
              <a:defRPr sz="1600">
                <a:latin typeface="Arial Nova" panose="020B0504020202020204" pitchFamily="34" charset="0"/>
              </a:defRPr>
            </a:lvl2pPr>
            <a:lvl3pPr>
              <a:buClr>
                <a:srgbClr val="BF2F38"/>
              </a:buClr>
              <a:defRPr sz="1400">
                <a:latin typeface="Arial Nova" panose="020B0504020202020204" pitchFamily="34" charset="0"/>
              </a:defRPr>
            </a:lvl3pPr>
            <a:lvl4pPr>
              <a:buClr>
                <a:srgbClr val="BF2F38"/>
              </a:buClr>
              <a:defRPr sz="1200">
                <a:latin typeface="Arial Nova" panose="020B0504020202020204" pitchFamily="34" charset="0"/>
              </a:defRPr>
            </a:lvl4pPr>
            <a:lvl5pPr>
              <a:buClr>
                <a:srgbClr val="BF2F38"/>
              </a:buClr>
              <a:defRPr sz="1200"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3443" y="980728"/>
            <a:ext cx="11032743" cy="206046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rgbClr val="404040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+mj-lt"/>
                <a:cs typeface="Arial Nova" panose="020B05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078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with sub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1837" y="1484784"/>
            <a:ext cx="3840000" cy="48245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>
                <a:latin typeface="Arial Nova" panose="020B0504020202020204" pitchFamily="34" charset="0"/>
              </a:defRPr>
            </a:lvl1pPr>
            <a:lvl2pPr>
              <a:buClr>
                <a:srgbClr val="BF2F38"/>
              </a:buClr>
              <a:defRPr sz="1600">
                <a:latin typeface="Arial Nova" panose="020B0504020202020204" pitchFamily="34" charset="0"/>
              </a:defRPr>
            </a:lvl2pPr>
            <a:lvl3pPr>
              <a:buClr>
                <a:srgbClr val="BF2F38"/>
              </a:buClr>
              <a:defRPr sz="1400">
                <a:latin typeface="Arial Nova" panose="020B0504020202020204" pitchFamily="34" charset="0"/>
              </a:defRPr>
            </a:lvl3pPr>
            <a:lvl4pPr>
              <a:buClr>
                <a:srgbClr val="BF2F38"/>
              </a:buClr>
              <a:defRPr sz="1200">
                <a:latin typeface="Arial Nova" panose="020B0504020202020204" pitchFamily="34" charset="0"/>
              </a:defRPr>
            </a:lvl4pPr>
            <a:lvl5pPr>
              <a:buClr>
                <a:srgbClr val="BF2F38"/>
              </a:buClr>
              <a:defRPr sz="1200"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159239" y="1484784"/>
            <a:ext cx="3840000" cy="48245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>
                <a:latin typeface="Arial Nova" panose="020B0504020202020204" pitchFamily="34" charset="0"/>
              </a:defRPr>
            </a:lvl1pPr>
            <a:lvl2pPr>
              <a:buClr>
                <a:srgbClr val="BF2F38"/>
              </a:buClr>
              <a:defRPr sz="1600">
                <a:latin typeface="Arial Nova" panose="020B0504020202020204" pitchFamily="34" charset="0"/>
              </a:defRPr>
            </a:lvl2pPr>
            <a:lvl3pPr>
              <a:buClr>
                <a:srgbClr val="BF2F38"/>
              </a:buClr>
              <a:defRPr sz="1400">
                <a:latin typeface="Arial Nova" panose="020B0504020202020204" pitchFamily="34" charset="0"/>
              </a:defRPr>
            </a:lvl3pPr>
            <a:lvl4pPr>
              <a:buClr>
                <a:srgbClr val="BF2F38"/>
              </a:buClr>
              <a:defRPr sz="1200">
                <a:latin typeface="Arial Nova" panose="020B0504020202020204" pitchFamily="34" charset="0"/>
              </a:defRPr>
            </a:lvl4pPr>
            <a:lvl5pPr>
              <a:buClr>
                <a:srgbClr val="BF2F38"/>
              </a:buClr>
              <a:defRPr sz="1200"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8016640" y="1484784"/>
            <a:ext cx="3840000" cy="48245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>
                <a:latin typeface="Arial Nova" panose="020B0504020202020204" pitchFamily="34" charset="0"/>
              </a:defRPr>
            </a:lvl1pPr>
            <a:lvl2pPr>
              <a:buClr>
                <a:srgbClr val="BF2F38"/>
              </a:buClr>
              <a:defRPr sz="1600">
                <a:latin typeface="Arial Nova" panose="020B0504020202020204" pitchFamily="34" charset="0"/>
              </a:defRPr>
            </a:lvl2pPr>
            <a:lvl3pPr>
              <a:buClr>
                <a:srgbClr val="BF2F38"/>
              </a:buClr>
              <a:defRPr sz="1400">
                <a:latin typeface="Arial Nova" panose="020B0504020202020204" pitchFamily="34" charset="0"/>
              </a:defRPr>
            </a:lvl3pPr>
            <a:lvl4pPr>
              <a:buClr>
                <a:srgbClr val="BF2F38"/>
              </a:buClr>
              <a:defRPr sz="1200">
                <a:latin typeface="Arial Nova" panose="020B0504020202020204" pitchFamily="34" charset="0"/>
              </a:defRPr>
            </a:lvl4pPr>
            <a:lvl5pPr>
              <a:buClr>
                <a:srgbClr val="BF2F38"/>
              </a:buClr>
              <a:defRPr sz="1200"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6498" y="980728"/>
            <a:ext cx="11029690" cy="360040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404040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+mj-lt"/>
                <a:cs typeface="Arial Nova" panose="020B05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817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7665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1837" y="1485304"/>
            <a:ext cx="3840000" cy="45359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>
                <a:latin typeface="Arial Nova" panose="020B0504020202020204" pitchFamily="34" charset="0"/>
              </a:defRPr>
            </a:lvl1pPr>
            <a:lvl2pPr>
              <a:buClr>
                <a:srgbClr val="BF2F38"/>
              </a:buClr>
              <a:defRPr sz="1600">
                <a:latin typeface="Arial Nova" panose="020B0504020202020204" pitchFamily="34" charset="0"/>
              </a:defRPr>
            </a:lvl2pPr>
            <a:lvl3pPr>
              <a:buClr>
                <a:srgbClr val="BF2F38"/>
              </a:buClr>
              <a:defRPr sz="1400">
                <a:latin typeface="Arial Nova" panose="020B0504020202020204" pitchFamily="34" charset="0"/>
              </a:defRPr>
            </a:lvl3pPr>
            <a:lvl4pPr>
              <a:buClr>
                <a:srgbClr val="BF2F38"/>
              </a:buClr>
              <a:defRPr sz="1200">
                <a:latin typeface="Arial Nova" panose="020B0504020202020204" pitchFamily="34" charset="0"/>
              </a:defRPr>
            </a:lvl4pPr>
            <a:lvl5pPr>
              <a:buClr>
                <a:srgbClr val="BF2F38"/>
              </a:buClr>
              <a:defRPr sz="1200"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159239" y="1485304"/>
            <a:ext cx="3840000" cy="45359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>
                <a:latin typeface="Arial Nova" panose="020B0504020202020204" pitchFamily="34" charset="0"/>
              </a:defRPr>
            </a:lvl1pPr>
            <a:lvl2pPr>
              <a:buClr>
                <a:srgbClr val="BF2F38"/>
              </a:buClr>
              <a:defRPr sz="1600">
                <a:latin typeface="Arial Nova" panose="020B0504020202020204" pitchFamily="34" charset="0"/>
              </a:defRPr>
            </a:lvl2pPr>
            <a:lvl3pPr>
              <a:buClr>
                <a:srgbClr val="BF2F38"/>
              </a:buClr>
              <a:defRPr sz="1400">
                <a:latin typeface="Arial Nova" panose="020B0504020202020204" pitchFamily="34" charset="0"/>
              </a:defRPr>
            </a:lvl3pPr>
            <a:lvl4pPr>
              <a:buClr>
                <a:srgbClr val="BF2F38"/>
              </a:buClr>
              <a:defRPr sz="1200">
                <a:latin typeface="Arial Nova" panose="020B0504020202020204" pitchFamily="34" charset="0"/>
              </a:defRPr>
            </a:lvl4pPr>
            <a:lvl5pPr>
              <a:buClr>
                <a:srgbClr val="BF2F38"/>
              </a:buClr>
              <a:defRPr sz="1200"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8016640" y="1485304"/>
            <a:ext cx="3840000" cy="45359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>
                <a:latin typeface="Arial Nova" panose="020B0504020202020204" pitchFamily="34" charset="0"/>
              </a:defRPr>
            </a:lvl1pPr>
            <a:lvl2pPr>
              <a:buClr>
                <a:srgbClr val="BF2F38"/>
              </a:buClr>
              <a:defRPr sz="1600">
                <a:latin typeface="Arial Nova" panose="020B0504020202020204" pitchFamily="34" charset="0"/>
              </a:defRPr>
            </a:lvl2pPr>
            <a:lvl3pPr>
              <a:buClr>
                <a:srgbClr val="BF2F38"/>
              </a:buClr>
              <a:defRPr sz="1400">
                <a:latin typeface="Arial Nova" panose="020B0504020202020204" pitchFamily="34" charset="0"/>
              </a:defRPr>
            </a:lvl3pPr>
            <a:lvl4pPr>
              <a:buClr>
                <a:srgbClr val="BF2F38"/>
              </a:buClr>
              <a:defRPr sz="1200">
                <a:latin typeface="Arial Nova" panose="020B0504020202020204" pitchFamily="34" charset="0"/>
              </a:defRPr>
            </a:lvl4pPr>
            <a:lvl5pPr>
              <a:buClr>
                <a:srgbClr val="BF2F38"/>
              </a:buClr>
              <a:defRPr sz="1200"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1837" y="1196752"/>
            <a:ext cx="3840000" cy="288000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59239" y="1196752"/>
            <a:ext cx="3840000" cy="288000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8016640" y="1196752"/>
            <a:ext cx="3840000" cy="288000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+mj-lt"/>
                <a:cs typeface="Arial Nova" panose="020B05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062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with headers &amp;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01837" y="1701328"/>
            <a:ext cx="3840000" cy="45359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>
                <a:latin typeface="Arial Nova" panose="020B0504020202020204" pitchFamily="34" charset="0"/>
              </a:defRPr>
            </a:lvl1pPr>
            <a:lvl2pPr>
              <a:buClr>
                <a:srgbClr val="BF2F38"/>
              </a:buClr>
              <a:defRPr sz="1600">
                <a:latin typeface="Arial Nova" panose="020B0504020202020204" pitchFamily="34" charset="0"/>
              </a:defRPr>
            </a:lvl2pPr>
            <a:lvl3pPr>
              <a:buClr>
                <a:srgbClr val="BF2F38"/>
              </a:buClr>
              <a:defRPr sz="1400">
                <a:latin typeface="Arial Nova" panose="020B0504020202020204" pitchFamily="34" charset="0"/>
              </a:defRPr>
            </a:lvl3pPr>
            <a:lvl4pPr>
              <a:buClr>
                <a:srgbClr val="BF2F38"/>
              </a:buClr>
              <a:defRPr sz="1200">
                <a:latin typeface="Arial Nova" panose="020B0504020202020204" pitchFamily="34" charset="0"/>
              </a:defRPr>
            </a:lvl4pPr>
            <a:lvl5pPr>
              <a:buClr>
                <a:srgbClr val="BF2F38"/>
              </a:buClr>
              <a:defRPr sz="1200"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4159239" y="1701328"/>
            <a:ext cx="3840000" cy="45359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>
                <a:latin typeface="Arial Nova" panose="020B0504020202020204" pitchFamily="34" charset="0"/>
              </a:defRPr>
            </a:lvl1pPr>
            <a:lvl2pPr>
              <a:buClr>
                <a:srgbClr val="BF2F38"/>
              </a:buClr>
              <a:defRPr sz="1600">
                <a:latin typeface="Arial Nova" panose="020B0504020202020204" pitchFamily="34" charset="0"/>
              </a:defRPr>
            </a:lvl2pPr>
            <a:lvl3pPr>
              <a:buClr>
                <a:srgbClr val="BF2F38"/>
              </a:buClr>
              <a:defRPr sz="1400">
                <a:latin typeface="Arial Nova" panose="020B0504020202020204" pitchFamily="34" charset="0"/>
              </a:defRPr>
            </a:lvl3pPr>
            <a:lvl4pPr>
              <a:buClr>
                <a:srgbClr val="BF2F38"/>
              </a:buClr>
              <a:defRPr sz="1200">
                <a:latin typeface="Arial Nova" panose="020B0504020202020204" pitchFamily="34" charset="0"/>
              </a:defRPr>
            </a:lvl4pPr>
            <a:lvl5pPr>
              <a:buClr>
                <a:srgbClr val="BF2F38"/>
              </a:buClr>
              <a:defRPr sz="1200"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8016640" y="1701328"/>
            <a:ext cx="3840000" cy="45359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>
                <a:latin typeface="Arial Nova" panose="020B0504020202020204" pitchFamily="34" charset="0"/>
              </a:defRPr>
            </a:lvl1pPr>
            <a:lvl2pPr>
              <a:buClr>
                <a:srgbClr val="BF2F38"/>
              </a:buClr>
              <a:defRPr sz="1600">
                <a:latin typeface="Arial Nova" panose="020B0504020202020204" pitchFamily="34" charset="0"/>
              </a:defRPr>
            </a:lvl2pPr>
            <a:lvl3pPr>
              <a:buClr>
                <a:srgbClr val="BF2F38"/>
              </a:buClr>
              <a:defRPr sz="1400">
                <a:latin typeface="Arial Nova" panose="020B0504020202020204" pitchFamily="34" charset="0"/>
              </a:defRPr>
            </a:lvl3pPr>
            <a:lvl4pPr>
              <a:buClr>
                <a:srgbClr val="BF2F38"/>
              </a:buClr>
              <a:defRPr sz="1200">
                <a:latin typeface="Arial Nova" panose="020B0504020202020204" pitchFamily="34" charset="0"/>
              </a:defRPr>
            </a:lvl4pPr>
            <a:lvl5pPr>
              <a:buClr>
                <a:srgbClr val="BF2F38"/>
              </a:buClr>
              <a:defRPr sz="1200"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1837" y="1412776"/>
            <a:ext cx="3840000" cy="288000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59239" y="1412776"/>
            <a:ext cx="3840000" cy="288000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8016640" y="1412776"/>
            <a:ext cx="3840000" cy="288000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33444" y="980728"/>
            <a:ext cx="11023016" cy="167136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rgbClr val="404040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+mj-lt"/>
                <a:cs typeface="Arial Nova" panose="020B05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094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with headers &amp; sub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94382" y="1844824"/>
            <a:ext cx="3840000" cy="45359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>
                <a:latin typeface="Arial Nova" panose="020B0504020202020204" pitchFamily="34" charset="0"/>
              </a:defRPr>
            </a:lvl1pPr>
            <a:lvl2pPr>
              <a:buClr>
                <a:srgbClr val="BF2F38"/>
              </a:buClr>
              <a:defRPr sz="1600">
                <a:latin typeface="Arial Nova" panose="020B0504020202020204" pitchFamily="34" charset="0"/>
              </a:defRPr>
            </a:lvl2pPr>
            <a:lvl3pPr>
              <a:buClr>
                <a:srgbClr val="BF2F38"/>
              </a:buClr>
              <a:defRPr sz="1400">
                <a:latin typeface="Arial Nova" panose="020B0504020202020204" pitchFamily="34" charset="0"/>
              </a:defRPr>
            </a:lvl3pPr>
            <a:lvl4pPr>
              <a:buClr>
                <a:srgbClr val="BF2F38"/>
              </a:buClr>
              <a:defRPr sz="1200">
                <a:latin typeface="Arial Nova" panose="020B0504020202020204" pitchFamily="34" charset="0"/>
              </a:defRPr>
            </a:lvl4pPr>
            <a:lvl5pPr>
              <a:buClr>
                <a:srgbClr val="BF2F38"/>
              </a:buClr>
              <a:defRPr sz="1200"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4151784" y="1844824"/>
            <a:ext cx="3840000" cy="45359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>
                <a:latin typeface="Arial Nova" panose="020B0504020202020204" pitchFamily="34" charset="0"/>
              </a:defRPr>
            </a:lvl1pPr>
            <a:lvl2pPr>
              <a:buClr>
                <a:srgbClr val="BF2F38"/>
              </a:buClr>
              <a:defRPr sz="1600">
                <a:latin typeface="Arial Nova" panose="020B0504020202020204" pitchFamily="34" charset="0"/>
              </a:defRPr>
            </a:lvl2pPr>
            <a:lvl3pPr>
              <a:buClr>
                <a:srgbClr val="BF2F38"/>
              </a:buClr>
              <a:defRPr sz="1400">
                <a:latin typeface="Arial Nova" panose="020B0504020202020204" pitchFamily="34" charset="0"/>
              </a:defRPr>
            </a:lvl3pPr>
            <a:lvl4pPr>
              <a:buClr>
                <a:srgbClr val="BF2F38"/>
              </a:buClr>
              <a:defRPr sz="1200">
                <a:latin typeface="Arial Nova" panose="020B0504020202020204" pitchFamily="34" charset="0"/>
              </a:defRPr>
            </a:lvl4pPr>
            <a:lvl5pPr>
              <a:buClr>
                <a:srgbClr val="BF2F38"/>
              </a:buClr>
              <a:defRPr sz="1200"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8009185" y="1844824"/>
            <a:ext cx="3840000" cy="45359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>
                <a:latin typeface="Arial Nova" panose="020B0504020202020204" pitchFamily="34" charset="0"/>
              </a:defRPr>
            </a:lvl1pPr>
            <a:lvl2pPr>
              <a:buClr>
                <a:srgbClr val="BF2F38"/>
              </a:buClr>
              <a:defRPr sz="1600">
                <a:latin typeface="Arial Nova" panose="020B0504020202020204" pitchFamily="34" charset="0"/>
              </a:defRPr>
            </a:lvl2pPr>
            <a:lvl3pPr>
              <a:buClr>
                <a:srgbClr val="BF2F38"/>
              </a:buClr>
              <a:defRPr sz="1400">
                <a:latin typeface="Arial Nova" panose="020B0504020202020204" pitchFamily="34" charset="0"/>
              </a:defRPr>
            </a:lvl3pPr>
            <a:lvl4pPr>
              <a:buClr>
                <a:srgbClr val="BF2F38"/>
              </a:buClr>
              <a:defRPr sz="1200">
                <a:latin typeface="Arial Nova" panose="020B0504020202020204" pitchFamily="34" charset="0"/>
              </a:defRPr>
            </a:lvl4pPr>
            <a:lvl5pPr>
              <a:buClr>
                <a:srgbClr val="BF2F38"/>
              </a:buClr>
              <a:defRPr sz="1200"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4382" y="1556272"/>
            <a:ext cx="3840000" cy="288000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51784" y="1556272"/>
            <a:ext cx="3840000" cy="288000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8009185" y="1556272"/>
            <a:ext cx="3840000" cy="288000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36498" y="980728"/>
            <a:ext cx="11010234" cy="360040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404040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+mj-lt"/>
                <a:cs typeface="Arial Nova" panose="020B05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4770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art samp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19403" y="1196752"/>
            <a:ext cx="4800533" cy="288032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80043" y="1196752"/>
            <a:ext cx="4800533" cy="288032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5"/>
          </p:nvPr>
        </p:nvSpPr>
        <p:spPr>
          <a:xfrm>
            <a:off x="719401" y="1484784"/>
            <a:ext cx="4800000" cy="201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latin typeface="Arial Nova" panose="020B05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16"/>
          </p:nvPr>
        </p:nvSpPr>
        <p:spPr>
          <a:xfrm>
            <a:off x="6480041" y="1484784"/>
            <a:ext cx="4800000" cy="201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latin typeface="Arial Nova" panose="020B05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719401" y="3644800"/>
            <a:ext cx="4800533" cy="288032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480041" y="3644800"/>
            <a:ext cx="4800533" cy="288032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2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719399" y="3932832"/>
            <a:ext cx="4800000" cy="201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latin typeface="Arial Nova" panose="020B05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3" name="Chart Placeholder 7"/>
          <p:cNvSpPr>
            <a:spLocks noGrp="1"/>
          </p:cNvSpPr>
          <p:nvPr>
            <p:ph type="chart" sz="quarter" idx="20"/>
          </p:nvPr>
        </p:nvSpPr>
        <p:spPr>
          <a:xfrm>
            <a:off x="6480039" y="3932832"/>
            <a:ext cx="4800000" cy="201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latin typeface="Arial Nova" panose="020B05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+mj-lt"/>
                <a:cs typeface="Arial Nova" panose="020B05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133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art sampling with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19403" y="1485232"/>
            <a:ext cx="4800533" cy="288032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80043" y="1485232"/>
            <a:ext cx="4800533" cy="288032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24" name="Chart Placeholder 7"/>
          <p:cNvSpPr>
            <a:spLocks noGrp="1"/>
          </p:cNvSpPr>
          <p:nvPr>
            <p:ph type="chart" sz="quarter" idx="15"/>
          </p:nvPr>
        </p:nvSpPr>
        <p:spPr>
          <a:xfrm>
            <a:off x="719401" y="1773264"/>
            <a:ext cx="4800000" cy="201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latin typeface="Arial Nova" panose="020B05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5" name="Chart Placeholder 7"/>
          <p:cNvSpPr>
            <a:spLocks noGrp="1"/>
          </p:cNvSpPr>
          <p:nvPr>
            <p:ph type="chart" sz="quarter" idx="16"/>
          </p:nvPr>
        </p:nvSpPr>
        <p:spPr>
          <a:xfrm>
            <a:off x="6480041" y="1773264"/>
            <a:ext cx="4800000" cy="201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latin typeface="Arial Nova" panose="020B05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719401" y="3933280"/>
            <a:ext cx="4800533" cy="288032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480041" y="3933280"/>
            <a:ext cx="4800533" cy="288032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28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719399" y="4221312"/>
            <a:ext cx="4800000" cy="201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latin typeface="Arial Nova" panose="020B05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9" name="Chart Placeholder 7"/>
          <p:cNvSpPr>
            <a:spLocks noGrp="1"/>
          </p:cNvSpPr>
          <p:nvPr>
            <p:ph type="chart" sz="quarter" idx="20"/>
          </p:nvPr>
        </p:nvSpPr>
        <p:spPr>
          <a:xfrm>
            <a:off x="6480039" y="4221312"/>
            <a:ext cx="4800000" cy="201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latin typeface="Arial Nova" panose="020B05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533444" y="980727"/>
            <a:ext cx="11023016" cy="256479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rgbClr val="404040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+mj-lt"/>
                <a:cs typeface="Arial Nova" panose="020B05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945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art sampling with sub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19403" y="1485232"/>
            <a:ext cx="4800533" cy="288032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80043" y="1485232"/>
            <a:ext cx="4800533" cy="288032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24" name="Chart Placeholder 7"/>
          <p:cNvSpPr>
            <a:spLocks noGrp="1"/>
          </p:cNvSpPr>
          <p:nvPr>
            <p:ph type="chart" sz="quarter" idx="15"/>
          </p:nvPr>
        </p:nvSpPr>
        <p:spPr>
          <a:xfrm>
            <a:off x="719401" y="1773264"/>
            <a:ext cx="4800000" cy="201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latin typeface="Arial Nova" panose="020B05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5" name="Chart Placeholder 7"/>
          <p:cNvSpPr>
            <a:spLocks noGrp="1"/>
          </p:cNvSpPr>
          <p:nvPr>
            <p:ph type="chart" sz="quarter" idx="16"/>
          </p:nvPr>
        </p:nvSpPr>
        <p:spPr>
          <a:xfrm>
            <a:off x="6480041" y="1773264"/>
            <a:ext cx="4800000" cy="201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latin typeface="Arial Nova" panose="020B05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719401" y="3933280"/>
            <a:ext cx="4800533" cy="288032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480041" y="3933280"/>
            <a:ext cx="4800533" cy="288032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28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719399" y="4221312"/>
            <a:ext cx="4800000" cy="201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latin typeface="Arial Nova" panose="020B05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9" name="Chart Placeholder 7"/>
          <p:cNvSpPr>
            <a:spLocks noGrp="1"/>
          </p:cNvSpPr>
          <p:nvPr>
            <p:ph type="chart" sz="quarter" idx="20"/>
          </p:nvPr>
        </p:nvSpPr>
        <p:spPr>
          <a:xfrm>
            <a:off x="6480039" y="4221312"/>
            <a:ext cx="4800000" cy="201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latin typeface="Arial Nova" panose="020B05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536498" y="980728"/>
            <a:ext cx="11029690" cy="360040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404040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+mj-lt"/>
                <a:cs typeface="Arial Nova" panose="020B05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3203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orizont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837" y="1196752"/>
            <a:ext cx="11554803" cy="2376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  <a:defRPr sz="1800">
                <a:latin typeface="Arial Nova" panose="020B0504020202020204" pitchFamily="34" charset="0"/>
              </a:defRPr>
            </a:lvl1pPr>
            <a:lvl2pPr>
              <a:lnSpc>
                <a:spcPct val="150000"/>
              </a:lnSpc>
              <a:spcBef>
                <a:spcPts val="600"/>
              </a:spcBef>
              <a:defRPr sz="1600">
                <a:latin typeface="Arial Nova" panose="020B0504020202020204" pitchFamily="34" charset="0"/>
              </a:defRPr>
            </a:lvl2pPr>
            <a:lvl3pPr>
              <a:lnSpc>
                <a:spcPct val="150000"/>
              </a:lnSpc>
              <a:spcBef>
                <a:spcPts val="600"/>
              </a:spcBef>
              <a:defRPr sz="1400">
                <a:latin typeface="Arial Nova" panose="020B0504020202020204" pitchFamily="34" charset="0"/>
              </a:defRPr>
            </a:lvl3pPr>
            <a:lvl4pPr>
              <a:lnSpc>
                <a:spcPct val="150000"/>
              </a:lnSpc>
              <a:spcBef>
                <a:spcPts val="600"/>
              </a:spcBef>
              <a:defRPr sz="1200">
                <a:latin typeface="Arial Nova" panose="020B0504020202020204" pitchFamily="34" charset="0"/>
              </a:defRPr>
            </a:lvl4pPr>
            <a:lvl5pPr>
              <a:lnSpc>
                <a:spcPct val="150000"/>
              </a:lnSpc>
              <a:spcBef>
                <a:spcPts val="600"/>
              </a:spcBef>
              <a:defRPr sz="1200"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01837" y="3593660"/>
            <a:ext cx="11554803" cy="237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600"/>
              </a:spcBef>
              <a:defRPr sz="1800">
                <a:latin typeface="Arial Nova" panose="020B0504020202020204" pitchFamily="34" charset="0"/>
              </a:defRPr>
            </a:lvl1pPr>
            <a:lvl2pPr>
              <a:lnSpc>
                <a:spcPct val="150000"/>
              </a:lnSpc>
              <a:spcBef>
                <a:spcPts val="600"/>
              </a:spcBef>
              <a:defRPr sz="1600">
                <a:latin typeface="Arial Nova" panose="020B0504020202020204" pitchFamily="34" charset="0"/>
              </a:defRPr>
            </a:lvl2pPr>
            <a:lvl3pPr>
              <a:lnSpc>
                <a:spcPct val="150000"/>
              </a:lnSpc>
              <a:spcBef>
                <a:spcPts val="600"/>
              </a:spcBef>
              <a:defRPr sz="1400">
                <a:latin typeface="Arial Nova" panose="020B0504020202020204" pitchFamily="34" charset="0"/>
              </a:defRPr>
            </a:lvl3pPr>
            <a:lvl4pPr>
              <a:lnSpc>
                <a:spcPct val="150000"/>
              </a:lnSpc>
              <a:spcBef>
                <a:spcPts val="600"/>
              </a:spcBef>
              <a:defRPr sz="1200">
                <a:latin typeface="Arial Nova" panose="020B0504020202020204" pitchFamily="34" charset="0"/>
              </a:defRPr>
            </a:lvl4pPr>
            <a:lvl5pPr>
              <a:lnSpc>
                <a:spcPct val="150000"/>
              </a:lnSpc>
              <a:spcBef>
                <a:spcPts val="600"/>
              </a:spcBef>
              <a:defRPr sz="1200"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+mj-lt"/>
                <a:cs typeface="Arial Nova" panose="020B05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268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orizontal content with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1837" y="1464404"/>
            <a:ext cx="11554803" cy="2376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  <a:defRPr sz="1800">
                <a:latin typeface="Arial Nova" panose="020B0504020202020204" pitchFamily="34" charset="0"/>
              </a:defRPr>
            </a:lvl1pPr>
            <a:lvl2pPr>
              <a:lnSpc>
                <a:spcPct val="150000"/>
              </a:lnSpc>
              <a:spcBef>
                <a:spcPts val="600"/>
              </a:spcBef>
              <a:defRPr sz="1600">
                <a:latin typeface="Arial Nova" panose="020B0504020202020204" pitchFamily="34" charset="0"/>
              </a:defRPr>
            </a:lvl2pPr>
            <a:lvl3pPr>
              <a:lnSpc>
                <a:spcPct val="150000"/>
              </a:lnSpc>
              <a:spcBef>
                <a:spcPts val="600"/>
              </a:spcBef>
              <a:defRPr sz="1400">
                <a:latin typeface="Arial Nova" panose="020B0504020202020204" pitchFamily="34" charset="0"/>
              </a:defRPr>
            </a:lvl3pPr>
            <a:lvl4pPr>
              <a:lnSpc>
                <a:spcPct val="150000"/>
              </a:lnSpc>
              <a:spcBef>
                <a:spcPts val="600"/>
              </a:spcBef>
              <a:defRPr sz="1200">
                <a:latin typeface="Arial Nova" panose="020B0504020202020204" pitchFamily="34" charset="0"/>
              </a:defRPr>
            </a:lvl4pPr>
            <a:lvl5pPr>
              <a:lnSpc>
                <a:spcPct val="150000"/>
              </a:lnSpc>
              <a:spcBef>
                <a:spcPts val="600"/>
              </a:spcBef>
              <a:defRPr sz="1200"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301837" y="3861312"/>
            <a:ext cx="11554803" cy="237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600"/>
              </a:spcBef>
              <a:defRPr sz="1800">
                <a:latin typeface="Arial Nova" panose="020B0504020202020204" pitchFamily="34" charset="0"/>
              </a:defRPr>
            </a:lvl1pPr>
            <a:lvl2pPr>
              <a:lnSpc>
                <a:spcPct val="150000"/>
              </a:lnSpc>
              <a:spcBef>
                <a:spcPts val="600"/>
              </a:spcBef>
              <a:defRPr sz="1600">
                <a:latin typeface="Arial Nova" panose="020B0504020202020204" pitchFamily="34" charset="0"/>
              </a:defRPr>
            </a:lvl2pPr>
            <a:lvl3pPr>
              <a:lnSpc>
                <a:spcPct val="150000"/>
              </a:lnSpc>
              <a:spcBef>
                <a:spcPts val="600"/>
              </a:spcBef>
              <a:defRPr sz="1400">
                <a:latin typeface="Arial Nova" panose="020B0504020202020204" pitchFamily="34" charset="0"/>
              </a:defRPr>
            </a:lvl3pPr>
            <a:lvl4pPr>
              <a:lnSpc>
                <a:spcPct val="150000"/>
              </a:lnSpc>
              <a:spcBef>
                <a:spcPts val="600"/>
              </a:spcBef>
              <a:defRPr sz="1200">
                <a:latin typeface="Arial Nova" panose="020B0504020202020204" pitchFamily="34" charset="0"/>
              </a:defRPr>
            </a:lvl4pPr>
            <a:lvl5pPr>
              <a:lnSpc>
                <a:spcPct val="150000"/>
              </a:lnSpc>
              <a:spcBef>
                <a:spcPts val="600"/>
              </a:spcBef>
              <a:defRPr sz="1200"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533443" y="980728"/>
            <a:ext cx="11042471" cy="225502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rgbClr val="404040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+mj-lt"/>
                <a:cs typeface="Arial Nova" panose="020B05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2202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orizontal content with sub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1837" y="1464404"/>
            <a:ext cx="11554803" cy="2376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  <a:defRPr sz="1800">
                <a:latin typeface="Arial Nova" panose="020B0504020202020204" pitchFamily="34" charset="0"/>
              </a:defRPr>
            </a:lvl1pPr>
            <a:lvl2pPr>
              <a:lnSpc>
                <a:spcPct val="150000"/>
              </a:lnSpc>
              <a:spcBef>
                <a:spcPts val="600"/>
              </a:spcBef>
              <a:defRPr sz="1600">
                <a:latin typeface="Arial Nova" panose="020B0504020202020204" pitchFamily="34" charset="0"/>
              </a:defRPr>
            </a:lvl2pPr>
            <a:lvl3pPr>
              <a:lnSpc>
                <a:spcPct val="150000"/>
              </a:lnSpc>
              <a:spcBef>
                <a:spcPts val="600"/>
              </a:spcBef>
              <a:defRPr sz="1400">
                <a:latin typeface="Arial Nova" panose="020B0504020202020204" pitchFamily="34" charset="0"/>
              </a:defRPr>
            </a:lvl3pPr>
            <a:lvl4pPr>
              <a:lnSpc>
                <a:spcPct val="150000"/>
              </a:lnSpc>
              <a:spcBef>
                <a:spcPts val="600"/>
              </a:spcBef>
              <a:defRPr sz="1200">
                <a:latin typeface="Arial Nova" panose="020B0504020202020204" pitchFamily="34" charset="0"/>
              </a:defRPr>
            </a:lvl4pPr>
            <a:lvl5pPr>
              <a:lnSpc>
                <a:spcPct val="150000"/>
              </a:lnSpc>
              <a:spcBef>
                <a:spcPts val="600"/>
              </a:spcBef>
              <a:defRPr sz="1200"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301837" y="3861312"/>
            <a:ext cx="11554803" cy="237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600"/>
              </a:spcBef>
              <a:defRPr sz="1800">
                <a:latin typeface="Arial Nova" panose="020B0504020202020204" pitchFamily="34" charset="0"/>
              </a:defRPr>
            </a:lvl1pPr>
            <a:lvl2pPr>
              <a:lnSpc>
                <a:spcPct val="150000"/>
              </a:lnSpc>
              <a:spcBef>
                <a:spcPts val="600"/>
              </a:spcBef>
              <a:defRPr sz="1600">
                <a:latin typeface="Arial Nova" panose="020B0504020202020204" pitchFamily="34" charset="0"/>
              </a:defRPr>
            </a:lvl2pPr>
            <a:lvl3pPr>
              <a:lnSpc>
                <a:spcPct val="150000"/>
              </a:lnSpc>
              <a:spcBef>
                <a:spcPts val="600"/>
              </a:spcBef>
              <a:defRPr sz="1400">
                <a:latin typeface="Arial Nova" panose="020B0504020202020204" pitchFamily="34" charset="0"/>
              </a:defRPr>
            </a:lvl3pPr>
            <a:lvl4pPr>
              <a:lnSpc>
                <a:spcPct val="150000"/>
              </a:lnSpc>
              <a:spcBef>
                <a:spcPts val="600"/>
              </a:spcBef>
              <a:defRPr sz="1200">
                <a:latin typeface="Arial Nova" panose="020B0504020202020204" pitchFamily="34" charset="0"/>
              </a:defRPr>
            </a:lvl4pPr>
            <a:lvl5pPr>
              <a:lnSpc>
                <a:spcPct val="150000"/>
              </a:lnSpc>
              <a:spcBef>
                <a:spcPts val="600"/>
              </a:spcBef>
              <a:defRPr sz="1200"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36498" y="980728"/>
            <a:ext cx="11019962" cy="360040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404040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+mj-lt"/>
                <a:cs typeface="Arial Nova" panose="020B05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448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orizontal conten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01837" y="3857123"/>
            <a:ext cx="11554803" cy="208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600"/>
              </a:spcBef>
              <a:defRPr sz="1800">
                <a:latin typeface="Arial Nova" panose="020B0504020202020204" pitchFamily="34" charset="0"/>
              </a:defRPr>
            </a:lvl1pPr>
            <a:lvl2pPr>
              <a:lnSpc>
                <a:spcPct val="150000"/>
              </a:lnSpc>
              <a:spcBef>
                <a:spcPts val="600"/>
              </a:spcBef>
              <a:defRPr sz="1600">
                <a:latin typeface="Arial Nova" panose="020B0504020202020204" pitchFamily="34" charset="0"/>
              </a:defRPr>
            </a:lvl2pPr>
            <a:lvl3pPr>
              <a:lnSpc>
                <a:spcPct val="150000"/>
              </a:lnSpc>
              <a:spcBef>
                <a:spcPts val="600"/>
              </a:spcBef>
              <a:defRPr sz="1400">
                <a:latin typeface="Arial Nova" panose="020B0504020202020204" pitchFamily="34" charset="0"/>
              </a:defRPr>
            </a:lvl3pPr>
            <a:lvl4pPr>
              <a:lnSpc>
                <a:spcPct val="150000"/>
              </a:lnSpc>
              <a:spcBef>
                <a:spcPts val="600"/>
              </a:spcBef>
              <a:defRPr sz="1200">
                <a:latin typeface="Arial Nova" panose="020B0504020202020204" pitchFamily="34" charset="0"/>
              </a:defRPr>
            </a:lvl4pPr>
            <a:lvl5pPr>
              <a:lnSpc>
                <a:spcPct val="150000"/>
              </a:lnSpc>
              <a:spcBef>
                <a:spcPts val="600"/>
              </a:spcBef>
              <a:defRPr sz="1200"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1837" y="1196752"/>
            <a:ext cx="11554803" cy="288032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1837" y="1484784"/>
            <a:ext cx="11554803" cy="2088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  <a:defRPr sz="1800">
                <a:latin typeface="Arial Nova" panose="020B0504020202020204" pitchFamily="34" charset="0"/>
              </a:defRPr>
            </a:lvl1pPr>
            <a:lvl2pPr>
              <a:lnSpc>
                <a:spcPct val="150000"/>
              </a:lnSpc>
              <a:spcBef>
                <a:spcPts val="600"/>
              </a:spcBef>
              <a:defRPr sz="1600">
                <a:latin typeface="Arial Nova" panose="020B0504020202020204" pitchFamily="34" charset="0"/>
              </a:defRPr>
            </a:lvl2pPr>
            <a:lvl3pPr>
              <a:lnSpc>
                <a:spcPct val="150000"/>
              </a:lnSpc>
              <a:spcBef>
                <a:spcPts val="600"/>
              </a:spcBef>
              <a:defRPr sz="1400">
                <a:latin typeface="Arial Nova" panose="020B0504020202020204" pitchFamily="34" charset="0"/>
              </a:defRPr>
            </a:lvl3pPr>
            <a:lvl4pPr>
              <a:lnSpc>
                <a:spcPct val="150000"/>
              </a:lnSpc>
              <a:spcBef>
                <a:spcPts val="600"/>
              </a:spcBef>
              <a:defRPr sz="1200">
                <a:latin typeface="Arial Nova" panose="020B0504020202020204" pitchFamily="34" charset="0"/>
              </a:defRPr>
            </a:lvl4pPr>
            <a:lvl5pPr>
              <a:lnSpc>
                <a:spcPct val="150000"/>
              </a:lnSpc>
              <a:spcBef>
                <a:spcPts val="600"/>
              </a:spcBef>
              <a:defRPr sz="1200"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1837" y="3566886"/>
            <a:ext cx="11554803" cy="288032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+mj-lt"/>
                <a:cs typeface="Arial Nova" panose="020B05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47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3C23FCD-339F-DE4B-856D-A842574649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100" y="430929"/>
            <a:ext cx="11126750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+mj-lt"/>
                <a:cs typeface="Arial Nova" panose="020B0504020202020204" pitchFamily="34" charset="0"/>
              </a:defRPr>
            </a:lvl1pPr>
          </a:lstStyle>
          <a:p>
            <a:r>
              <a:rPr lang="en-GB" dirty="0"/>
              <a:t>CLICK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6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>
          <p15:clr>
            <a:srgbClr val="FBAE40"/>
          </p15:clr>
        </p15:guide>
        <p15:guide id="2" orient="horz" pos="30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orizontal content with header &amp;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301837" y="4149312"/>
            <a:ext cx="11554803" cy="208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600"/>
              </a:spcBef>
              <a:defRPr sz="1800">
                <a:latin typeface="Arial Nova" panose="020B0504020202020204" pitchFamily="34" charset="0"/>
              </a:defRPr>
            </a:lvl1pPr>
            <a:lvl2pPr>
              <a:lnSpc>
                <a:spcPct val="150000"/>
              </a:lnSpc>
              <a:spcBef>
                <a:spcPts val="600"/>
              </a:spcBef>
              <a:defRPr sz="1600">
                <a:latin typeface="Arial Nova" panose="020B0504020202020204" pitchFamily="34" charset="0"/>
              </a:defRPr>
            </a:lvl2pPr>
            <a:lvl3pPr>
              <a:lnSpc>
                <a:spcPct val="150000"/>
              </a:lnSpc>
              <a:spcBef>
                <a:spcPts val="600"/>
              </a:spcBef>
              <a:defRPr sz="1400">
                <a:latin typeface="Arial Nova" panose="020B0504020202020204" pitchFamily="34" charset="0"/>
              </a:defRPr>
            </a:lvl3pPr>
            <a:lvl4pPr>
              <a:lnSpc>
                <a:spcPct val="150000"/>
              </a:lnSpc>
              <a:spcBef>
                <a:spcPts val="600"/>
              </a:spcBef>
              <a:defRPr sz="1200">
                <a:latin typeface="Arial Nova" panose="020B0504020202020204" pitchFamily="34" charset="0"/>
              </a:defRPr>
            </a:lvl4pPr>
            <a:lvl5pPr>
              <a:lnSpc>
                <a:spcPct val="150000"/>
              </a:lnSpc>
              <a:spcBef>
                <a:spcPts val="600"/>
              </a:spcBef>
              <a:defRPr sz="1200"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1837" y="1488941"/>
            <a:ext cx="11554803" cy="288032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01837" y="1776973"/>
            <a:ext cx="11554803" cy="2088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  <a:defRPr sz="1800">
                <a:latin typeface="Arial Nova" panose="020B0504020202020204" pitchFamily="34" charset="0"/>
              </a:defRPr>
            </a:lvl1pPr>
            <a:lvl2pPr>
              <a:lnSpc>
                <a:spcPct val="150000"/>
              </a:lnSpc>
              <a:spcBef>
                <a:spcPts val="600"/>
              </a:spcBef>
              <a:defRPr sz="1600">
                <a:latin typeface="Arial Nova" panose="020B0504020202020204" pitchFamily="34" charset="0"/>
              </a:defRPr>
            </a:lvl2pPr>
            <a:lvl3pPr>
              <a:lnSpc>
                <a:spcPct val="150000"/>
              </a:lnSpc>
              <a:spcBef>
                <a:spcPts val="600"/>
              </a:spcBef>
              <a:defRPr sz="1400">
                <a:latin typeface="Arial Nova" panose="020B0504020202020204" pitchFamily="34" charset="0"/>
              </a:defRPr>
            </a:lvl3pPr>
            <a:lvl4pPr>
              <a:lnSpc>
                <a:spcPct val="150000"/>
              </a:lnSpc>
              <a:spcBef>
                <a:spcPts val="600"/>
              </a:spcBef>
              <a:defRPr sz="1200">
                <a:latin typeface="Arial Nova" panose="020B0504020202020204" pitchFamily="34" charset="0"/>
              </a:defRPr>
            </a:lvl4pPr>
            <a:lvl5pPr>
              <a:lnSpc>
                <a:spcPct val="150000"/>
              </a:lnSpc>
              <a:spcBef>
                <a:spcPts val="600"/>
              </a:spcBef>
              <a:defRPr sz="1200"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1837" y="3859075"/>
            <a:ext cx="11554803" cy="288032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533443" y="980727"/>
            <a:ext cx="11032743" cy="226079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rgbClr val="404040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+mj-lt"/>
                <a:cs typeface="Arial Nova" panose="020B05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9420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orizontal content with header &amp; sub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301837" y="4149312"/>
            <a:ext cx="11554803" cy="208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600"/>
              </a:spcBef>
              <a:defRPr sz="1800">
                <a:latin typeface="Arial Nova" panose="020B0504020202020204" pitchFamily="34" charset="0"/>
              </a:defRPr>
            </a:lvl1pPr>
            <a:lvl2pPr>
              <a:lnSpc>
                <a:spcPct val="150000"/>
              </a:lnSpc>
              <a:spcBef>
                <a:spcPts val="600"/>
              </a:spcBef>
              <a:defRPr sz="1600">
                <a:latin typeface="Arial Nova" panose="020B0504020202020204" pitchFamily="34" charset="0"/>
              </a:defRPr>
            </a:lvl2pPr>
            <a:lvl3pPr>
              <a:lnSpc>
                <a:spcPct val="150000"/>
              </a:lnSpc>
              <a:spcBef>
                <a:spcPts val="600"/>
              </a:spcBef>
              <a:defRPr sz="1400">
                <a:latin typeface="Arial Nova" panose="020B0504020202020204" pitchFamily="34" charset="0"/>
              </a:defRPr>
            </a:lvl3pPr>
            <a:lvl4pPr>
              <a:lnSpc>
                <a:spcPct val="150000"/>
              </a:lnSpc>
              <a:spcBef>
                <a:spcPts val="600"/>
              </a:spcBef>
              <a:defRPr sz="1200">
                <a:latin typeface="Arial Nova" panose="020B0504020202020204" pitchFamily="34" charset="0"/>
              </a:defRPr>
            </a:lvl4pPr>
            <a:lvl5pPr>
              <a:lnSpc>
                <a:spcPct val="150000"/>
              </a:lnSpc>
              <a:spcBef>
                <a:spcPts val="600"/>
              </a:spcBef>
              <a:defRPr sz="1200"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1837" y="1488941"/>
            <a:ext cx="11554803" cy="288032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01837" y="1776973"/>
            <a:ext cx="11554803" cy="2088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  <a:defRPr sz="1800">
                <a:latin typeface="Arial Nova" panose="020B0504020202020204" pitchFamily="34" charset="0"/>
              </a:defRPr>
            </a:lvl1pPr>
            <a:lvl2pPr>
              <a:lnSpc>
                <a:spcPct val="150000"/>
              </a:lnSpc>
              <a:spcBef>
                <a:spcPts val="600"/>
              </a:spcBef>
              <a:defRPr sz="1600">
                <a:latin typeface="Arial Nova" panose="020B0504020202020204" pitchFamily="34" charset="0"/>
              </a:defRPr>
            </a:lvl2pPr>
            <a:lvl3pPr>
              <a:lnSpc>
                <a:spcPct val="150000"/>
              </a:lnSpc>
              <a:spcBef>
                <a:spcPts val="600"/>
              </a:spcBef>
              <a:defRPr sz="1400">
                <a:latin typeface="Arial Nova" panose="020B0504020202020204" pitchFamily="34" charset="0"/>
              </a:defRPr>
            </a:lvl3pPr>
            <a:lvl4pPr>
              <a:lnSpc>
                <a:spcPct val="150000"/>
              </a:lnSpc>
              <a:spcBef>
                <a:spcPts val="600"/>
              </a:spcBef>
              <a:defRPr sz="1200">
                <a:latin typeface="Arial Nova" panose="020B0504020202020204" pitchFamily="34" charset="0"/>
              </a:defRPr>
            </a:lvl4pPr>
            <a:lvl5pPr>
              <a:lnSpc>
                <a:spcPct val="150000"/>
              </a:lnSpc>
              <a:spcBef>
                <a:spcPts val="600"/>
              </a:spcBef>
              <a:defRPr sz="1200"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1837" y="3859075"/>
            <a:ext cx="11554803" cy="288032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36498" y="980728"/>
            <a:ext cx="11019962" cy="360040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404040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+mj-lt"/>
                <a:cs typeface="Arial Nova" panose="020B05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417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748" y="1315466"/>
            <a:ext cx="11112003" cy="486822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 Nova" panose="020B0504020202020204" pitchFamily="34" charset="0"/>
              </a:defRPr>
            </a:lvl1pPr>
            <a:lvl2pPr>
              <a:defRPr baseline="0">
                <a:latin typeface="Arial Nova" panose="020B0504020202020204" pitchFamily="34" charset="0"/>
              </a:defRPr>
            </a:lvl2pPr>
            <a:lvl3pPr>
              <a:defRPr baseline="0">
                <a:latin typeface="Arial Nova" panose="020B0504020202020204" pitchFamily="34" charset="0"/>
              </a:defRPr>
            </a:lvl3pPr>
            <a:lvl4pPr>
              <a:defRPr baseline="0">
                <a:latin typeface="Arial Nova" panose="020B0504020202020204" pitchFamily="34" charset="0"/>
              </a:defRPr>
            </a:lvl4pPr>
            <a:lvl5pPr>
              <a:defRPr baseline="0">
                <a:latin typeface="Arial Nova" panose="020B05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28513" y="6552318"/>
            <a:ext cx="82348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 Nova" panose="020B050402020202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A25BC1-C9B8-8743-B9D7-887BC5DCFD72}"/>
              </a:ext>
            </a:extLst>
          </p:cNvPr>
          <p:cNvCxnSpPr>
            <a:cxnSpLocks/>
          </p:cNvCxnSpPr>
          <p:nvPr userDrawn="1"/>
        </p:nvCxnSpPr>
        <p:spPr>
          <a:xfrm>
            <a:off x="631853" y="883402"/>
            <a:ext cx="10928419" cy="0"/>
          </a:xfrm>
          <a:prstGeom prst="line">
            <a:avLst/>
          </a:prstGeom>
          <a:ln>
            <a:solidFill>
              <a:srgbClr val="1D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1126750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+mj-lt"/>
                <a:cs typeface="Arial Nova" panose="020B05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70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BACA2E4-CF7E-5141-ADA7-1DAE5B11334D}"/>
              </a:ext>
            </a:extLst>
          </p:cNvPr>
          <p:cNvCxnSpPr>
            <a:cxnSpLocks/>
          </p:cNvCxnSpPr>
          <p:nvPr userDrawn="1"/>
        </p:nvCxnSpPr>
        <p:spPr>
          <a:xfrm>
            <a:off x="631853" y="3345194"/>
            <a:ext cx="109284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LF_NEW_Logo_-01-01-01.png">
            <a:extLst>
              <a:ext uri="{FF2B5EF4-FFF2-40B4-BE49-F238E27FC236}">
                <a16:creationId xmlns:a16="http://schemas.microsoft.com/office/drawing/2014/main" id="{B49405BB-57B4-E141-BEDB-D16F7DDFE6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644" y="5667188"/>
            <a:ext cx="646628" cy="64662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8958F10-C636-C448-9D6B-C2D8C6688AF8}"/>
              </a:ext>
            </a:extLst>
          </p:cNvPr>
          <p:cNvSpPr/>
          <p:nvPr userDrawn="1"/>
        </p:nvSpPr>
        <p:spPr>
          <a:xfrm>
            <a:off x="1588" y="0"/>
            <a:ext cx="12192000" cy="38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2"/>
              </a:solidFill>
              <a:latin typeface="Arial Nova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546789-4BEE-BD40-9D38-8C7AD2B35714}"/>
              </a:ext>
            </a:extLst>
          </p:cNvPr>
          <p:cNvSpPr/>
          <p:nvPr userDrawn="1"/>
        </p:nvSpPr>
        <p:spPr>
          <a:xfrm>
            <a:off x="0" y="6636857"/>
            <a:ext cx="12192000" cy="238715"/>
          </a:xfrm>
          <a:prstGeom prst="rect">
            <a:avLst/>
          </a:prstGeom>
          <a:solidFill>
            <a:srgbClr val="1D1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57ED902-7CA1-0844-B9F6-497AE231904E}"/>
              </a:ext>
            </a:extLst>
          </p:cNvPr>
          <p:cNvSpPr txBox="1">
            <a:spLocks/>
          </p:cNvSpPr>
          <p:nvPr userDrawn="1"/>
        </p:nvSpPr>
        <p:spPr>
          <a:xfrm>
            <a:off x="5388801" y="6601720"/>
            <a:ext cx="14144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500" kern="300" spc="50">
                <a:solidFill>
                  <a:srgbClr val="2E2D2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dirty="0">
                <a:solidFill>
                  <a:schemeClr val="bg2"/>
                </a:solidFill>
                <a:latin typeface="Arial Nova" panose="020B0504020202020204" pitchFamily="34" charset="0"/>
              </a:rPr>
              <a:t>© TLF RESEARCH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896D8E7-3F4A-8841-8310-7FAAFCAA5464}"/>
              </a:ext>
            </a:extLst>
          </p:cNvPr>
          <p:cNvSpPr txBox="1">
            <a:spLocks/>
          </p:cNvSpPr>
          <p:nvPr userDrawn="1"/>
        </p:nvSpPr>
        <p:spPr>
          <a:xfrm>
            <a:off x="566101" y="6601720"/>
            <a:ext cx="14144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500" kern="300" spc="50">
                <a:solidFill>
                  <a:srgbClr val="2E2D2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" b="0" i="0" dirty="0">
                <a:solidFill>
                  <a:schemeClr val="bg2"/>
                </a:solidFill>
                <a:latin typeface="Arial Nova" panose="020B0504020202020204" pitchFamily="34" charset="0"/>
              </a:rPr>
              <a:t>CONFIDENTIAL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77F97BA-F9F7-9F4D-899A-EA33DCE327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5553" y="519945"/>
            <a:ext cx="11122029" cy="275567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70000"/>
              </a:lnSpc>
              <a:defRPr sz="6000" b="1" i="0" cap="all" spc="-150" baseline="0">
                <a:solidFill>
                  <a:srgbClr val="2E2C2C"/>
                </a:solidFill>
                <a:latin typeface="Arial Nova" panose="020B0504020202020204" pitchFamily="34" charset="0"/>
                <a:cs typeface="Arial Nova" panose="020B0504020202020204" pitchFamily="34" charset="0"/>
              </a:defRPr>
            </a:lvl1pPr>
          </a:lstStyle>
          <a:p>
            <a:r>
              <a:rPr lang="en-GB" dirty="0"/>
              <a:t>SECTION</a:t>
            </a:r>
            <a:br>
              <a:rPr lang="en-GB" dirty="0"/>
            </a:br>
            <a:r>
              <a:rPr lang="en-GB" dirty="0"/>
              <a:t>TITLE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31FAF0-80BF-3B4F-AD5D-6654A6069C95}"/>
              </a:ext>
            </a:extLst>
          </p:cNvPr>
          <p:cNvSpPr txBox="1"/>
          <p:nvPr userDrawn="1"/>
        </p:nvSpPr>
        <p:spPr>
          <a:xfrm>
            <a:off x="10980219" y="6646038"/>
            <a:ext cx="624000" cy="1846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096553D4-A4ED-4DCC-A2F3-3A5BC75E12C7}" type="slidenum">
              <a:rPr lang="en-GB" sz="600" smtClean="0">
                <a:solidFill>
                  <a:schemeClr val="bg1"/>
                </a:solidFill>
                <a:latin typeface="Arial Nova" panose="020B0504020202020204" pitchFamily="34" charset="0"/>
              </a:rPr>
              <a:pPr algn="r"/>
              <a:t>‹#›</a:t>
            </a:fld>
            <a:endParaRPr lang="en-GB" sz="600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5343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57ED902-7CA1-0844-B9F6-497AE231904E}"/>
              </a:ext>
            </a:extLst>
          </p:cNvPr>
          <p:cNvSpPr txBox="1">
            <a:spLocks/>
          </p:cNvSpPr>
          <p:nvPr userDrawn="1"/>
        </p:nvSpPr>
        <p:spPr>
          <a:xfrm>
            <a:off x="5388801" y="6601720"/>
            <a:ext cx="14144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500" kern="300" spc="50">
                <a:solidFill>
                  <a:srgbClr val="2E2D2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dirty="0">
                <a:solidFill>
                  <a:schemeClr val="bg2"/>
                </a:solidFill>
                <a:latin typeface="Century Gothic" panose="020B0502020202020204" pitchFamily="34" charset="0"/>
              </a:rPr>
              <a:t>© TLF RESEARCH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896D8E7-3F4A-8841-8310-7FAAFCAA5464}"/>
              </a:ext>
            </a:extLst>
          </p:cNvPr>
          <p:cNvSpPr txBox="1">
            <a:spLocks/>
          </p:cNvSpPr>
          <p:nvPr userDrawn="1"/>
        </p:nvSpPr>
        <p:spPr>
          <a:xfrm>
            <a:off x="566101" y="6601720"/>
            <a:ext cx="14144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500" kern="300" spc="50">
                <a:solidFill>
                  <a:srgbClr val="2E2D2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" b="0" i="0" dirty="0">
                <a:solidFill>
                  <a:schemeClr val="bg2"/>
                </a:solidFill>
                <a:latin typeface="Century Gothic" panose="020B0502020202020204" pitchFamily="34" charset="0"/>
              </a:rPr>
              <a:t>CONFIDENTIAL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31FAF0-80BF-3B4F-AD5D-6654A6069C95}"/>
              </a:ext>
            </a:extLst>
          </p:cNvPr>
          <p:cNvSpPr txBox="1"/>
          <p:nvPr userDrawn="1"/>
        </p:nvSpPr>
        <p:spPr>
          <a:xfrm>
            <a:off x="10980219" y="6646038"/>
            <a:ext cx="624000" cy="1846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096553D4-A4ED-4DCC-A2F3-3A5BC75E12C7}" type="slidenum">
              <a:rPr lang="en-GB" sz="6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‹#›</a:t>
            </a:fld>
            <a:endParaRPr lang="en-GB" sz="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362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4911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9179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3C23FCD-339F-DE4B-856D-A842574649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100" y="430929"/>
            <a:ext cx="11126750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spc="0">
                <a:solidFill>
                  <a:schemeClr val="tx1"/>
                </a:solidFill>
                <a:latin typeface="Arial Nova" panose="020B05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GB" dirty="0"/>
              <a:t>CLICK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738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>
          <p15:clr>
            <a:srgbClr val="FBAE40"/>
          </p15:clr>
        </p15:guide>
        <p15:guide id="2" orient="horz" pos="30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33444" y="980728"/>
            <a:ext cx="10586370" cy="215330"/>
          </a:xfrm>
          <a:prstGeom prst="rect">
            <a:avLst/>
          </a:prstGeom>
        </p:spPr>
        <p:txBody>
          <a:bodyPr bIns="0" anchor="b">
            <a:noAutofit/>
          </a:bodyPr>
          <a:lstStyle>
            <a:lvl1pPr marL="0" indent="0">
              <a:buNone/>
              <a:defRPr sz="1000">
                <a:solidFill>
                  <a:srgbClr val="404040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0DBA093-BAEC-3750-DBAE-FF91E00EBC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100" y="430929"/>
            <a:ext cx="11126750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spc="0">
                <a:solidFill>
                  <a:schemeClr val="tx1"/>
                </a:solidFill>
                <a:latin typeface="Arial Nova" panose="020B05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GB" dirty="0"/>
              <a:t>CLICK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6300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33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33444" y="980727"/>
            <a:ext cx="11116406" cy="254685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rgbClr val="404040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8CD504-B0A4-6D43-894A-48C592D378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100" y="430929"/>
            <a:ext cx="11126750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+mj-lt"/>
                <a:cs typeface="Arial Nova" panose="020B0504020202020204" pitchFamily="34" charset="0"/>
              </a:defRPr>
            </a:lvl1pPr>
          </a:lstStyle>
          <a:p>
            <a:r>
              <a:rPr lang="en-GB" dirty="0"/>
              <a:t>CLICK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5190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Bebas Neue Bold" panose="020B0606020202050201" pitchFamily="34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2258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33444" y="980728"/>
            <a:ext cx="10586370" cy="215330"/>
          </a:xfrm>
          <a:prstGeom prst="rect">
            <a:avLst/>
          </a:prstGeom>
        </p:spPr>
        <p:txBody>
          <a:bodyPr bIns="0" anchor="b">
            <a:noAutofit/>
          </a:bodyPr>
          <a:lstStyle>
            <a:lvl1pPr marL="0" indent="0">
              <a:buNone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Bebas Neue Bold" panose="020B0606020202050201" pitchFamily="34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0652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837" y="1196751"/>
            <a:ext cx="11554803" cy="4824537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600"/>
              </a:spcBef>
              <a:defRPr/>
            </a:lvl1pPr>
            <a:lvl2pPr>
              <a:lnSpc>
                <a:spcPct val="150000"/>
              </a:lnSpc>
              <a:spcBef>
                <a:spcPts val="600"/>
              </a:spcBef>
              <a:defRPr/>
            </a:lvl2pPr>
            <a:lvl3pPr>
              <a:lnSpc>
                <a:spcPct val="150000"/>
              </a:lnSpc>
              <a:spcBef>
                <a:spcPts val="600"/>
              </a:spcBef>
              <a:defRPr/>
            </a:lvl3pPr>
            <a:lvl4pPr>
              <a:lnSpc>
                <a:spcPct val="150000"/>
              </a:lnSpc>
              <a:spcBef>
                <a:spcPts val="600"/>
              </a:spcBef>
              <a:defRPr/>
            </a:lvl4pPr>
            <a:lvl5pPr>
              <a:lnSpc>
                <a:spcPct val="15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Bebas Neue Bold" panose="020B0606020202050201" pitchFamily="34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987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393743"/>
            <a:ext cx="11554803" cy="4824536"/>
          </a:xfrm>
          <a:prstGeom prst="rect">
            <a:avLst/>
          </a:prstGeom>
        </p:spPr>
        <p:txBody>
          <a:bodyPr/>
          <a:lstStyle>
            <a:lvl1pPr>
              <a:buClr>
                <a:srgbClr val="BF2F38"/>
              </a:buClr>
              <a:defRPr/>
            </a:lvl1pPr>
            <a:lvl2pPr>
              <a:buClr>
                <a:srgbClr val="BF2F38"/>
              </a:buClr>
              <a:defRPr/>
            </a:lvl2pPr>
            <a:lvl3pPr>
              <a:buClr>
                <a:srgbClr val="BF2F38"/>
              </a:buClr>
              <a:defRPr/>
            </a:lvl3pPr>
            <a:lvl4pPr>
              <a:buClr>
                <a:srgbClr val="BF2F38"/>
              </a:buClr>
              <a:defRPr/>
            </a:lvl4pPr>
            <a:lvl5pPr>
              <a:buClr>
                <a:srgbClr val="BF2F38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33444" y="980728"/>
            <a:ext cx="10586370" cy="215330"/>
          </a:xfrm>
          <a:prstGeom prst="rect">
            <a:avLst/>
          </a:prstGeom>
        </p:spPr>
        <p:txBody>
          <a:bodyPr bIns="0" anchor="b">
            <a:noAutofit/>
          </a:bodyPr>
          <a:lstStyle>
            <a:lvl1pPr marL="0" indent="0">
              <a:buNone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Bebas Neue Bold" panose="020B0606020202050201" pitchFamily="34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5657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5360" y="1675895"/>
            <a:ext cx="11554803" cy="4492419"/>
          </a:xfrm>
          <a:prstGeom prst="rect">
            <a:avLst/>
          </a:prstGeom>
        </p:spPr>
        <p:txBody>
          <a:bodyPr/>
          <a:lstStyle>
            <a:lvl1pPr>
              <a:buClr>
                <a:srgbClr val="BF2F38"/>
              </a:buClr>
              <a:defRPr/>
            </a:lvl1pPr>
            <a:lvl2pPr>
              <a:buClr>
                <a:srgbClr val="BF2F38"/>
              </a:buClr>
              <a:defRPr/>
            </a:lvl2pPr>
            <a:lvl3pPr>
              <a:buClr>
                <a:srgbClr val="BF2F38"/>
              </a:buClr>
              <a:defRPr/>
            </a:lvl3pPr>
            <a:lvl4pPr>
              <a:buClr>
                <a:srgbClr val="BF2F38"/>
              </a:buClr>
              <a:defRPr/>
            </a:lvl4pPr>
            <a:lvl5pPr>
              <a:buClr>
                <a:srgbClr val="BF2F38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36498" y="980728"/>
            <a:ext cx="10586370" cy="360040"/>
          </a:xfrm>
          <a:prstGeom prst="rect">
            <a:avLst/>
          </a:prstGeom>
        </p:spPr>
        <p:txBody>
          <a:bodyPr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Bebas Neue Bold" panose="020B0606020202050201" pitchFamily="34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7080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p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60" y="1196752"/>
            <a:ext cx="8674483" cy="4824536"/>
          </a:xfrm>
          <a:prstGeom prst="rect">
            <a:avLst/>
          </a:prstGeom>
        </p:spPr>
        <p:txBody>
          <a:bodyPr/>
          <a:lstStyle>
            <a:lvl1pPr>
              <a:buClr>
                <a:srgbClr val="BF2F38"/>
              </a:buClr>
              <a:defRPr/>
            </a:lvl1pPr>
            <a:lvl2pPr>
              <a:buClr>
                <a:srgbClr val="BF2F38"/>
              </a:buClr>
              <a:defRPr/>
            </a:lvl2pPr>
            <a:lvl3pPr>
              <a:buClr>
                <a:srgbClr val="BF2F38"/>
              </a:buClr>
              <a:defRPr/>
            </a:lvl3pPr>
            <a:lvl4pPr>
              <a:buClr>
                <a:srgbClr val="BF2F38"/>
              </a:buClr>
              <a:defRPr/>
            </a:lvl4pPr>
            <a:lvl5pPr>
              <a:buClr>
                <a:srgbClr val="BF2F38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8976443" y="1196752"/>
            <a:ext cx="2880197" cy="48245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Bebas Neue Bold" panose="020B0606020202050201" pitchFamily="34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670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p chart with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60" y="1412776"/>
            <a:ext cx="8674483" cy="4824536"/>
          </a:xfrm>
          <a:prstGeom prst="rect">
            <a:avLst/>
          </a:prstGeom>
        </p:spPr>
        <p:txBody>
          <a:bodyPr/>
          <a:lstStyle>
            <a:lvl1pPr>
              <a:buClr>
                <a:srgbClr val="BF2F38"/>
              </a:buClr>
              <a:defRPr/>
            </a:lvl1pPr>
            <a:lvl2pPr>
              <a:buClr>
                <a:srgbClr val="BF2F38"/>
              </a:buClr>
              <a:defRPr/>
            </a:lvl2pPr>
            <a:lvl3pPr>
              <a:buClr>
                <a:srgbClr val="BF2F38"/>
              </a:buClr>
              <a:defRPr/>
            </a:lvl3pPr>
            <a:lvl4pPr>
              <a:buClr>
                <a:srgbClr val="BF2F38"/>
              </a:buClr>
              <a:defRPr/>
            </a:lvl4pPr>
            <a:lvl5pPr>
              <a:buClr>
                <a:srgbClr val="BF2F38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8976443" y="1412776"/>
            <a:ext cx="2880197" cy="48245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33444" y="980728"/>
            <a:ext cx="10586370" cy="215330"/>
          </a:xfrm>
          <a:prstGeom prst="rect">
            <a:avLst/>
          </a:prstGeom>
        </p:spPr>
        <p:txBody>
          <a:bodyPr bIns="0" anchor="b">
            <a:noAutofit/>
          </a:bodyPr>
          <a:lstStyle>
            <a:lvl1pPr marL="0" indent="0">
              <a:buNone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Bebas Neue Bold" panose="020B0606020202050201" pitchFamily="34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5208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p chart with sub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35237" y="1556792"/>
            <a:ext cx="8641083" cy="4824536"/>
          </a:xfrm>
          <a:prstGeom prst="rect">
            <a:avLst/>
          </a:prstGeom>
        </p:spPr>
        <p:txBody>
          <a:bodyPr/>
          <a:lstStyle>
            <a:lvl1pPr>
              <a:buClr>
                <a:srgbClr val="BF2F38"/>
              </a:buClr>
              <a:defRPr/>
            </a:lvl1pPr>
            <a:lvl2pPr>
              <a:buClr>
                <a:srgbClr val="BF2F38"/>
              </a:buClr>
              <a:defRPr/>
            </a:lvl2pPr>
            <a:lvl3pPr>
              <a:buClr>
                <a:srgbClr val="BF2F38"/>
              </a:buClr>
              <a:defRPr/>
            </a:lvl3pPr>
            <a:lvl4pPr>
              <a:buClr>
                <a:srgbClr val="BF2F38"/>
              </a:buClr>
              <a:defRPr/>
            </a:lvl4pPr>
            <a:lvl5pPr>
              <a:buClr>
                <a:srgbClr val="BF2F38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8976443" y="1556792"/>
            <a:ext cx="2880197" cy="48245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36498" y="980728"/>
            <a:ext cx="10586370" cy="360040"/>
          </a:xfrm>
          <a:prstGeom prst="rect">
            <a:avLst/>
          </a:prstGeom>
        </p:spPr>
        <p:txBody>
          <a:bodyPr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Bebas Neue Bold" panose="020B0606020202050201" pitchFamily="34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9455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1837" y="1196752"/>
            <a:ext cx="5779200" cy="4824536"/>
          </a:xfrm>
          <a:prstGeom prst="rect">
            <a:avLst/>
          </a:prstGeom>
        </p:spPr>
        <p:txBody>
          <a:bodyPr/>
          <a:lstStyle>
            <a:lvl1pPr>
              <a:buClr>
                <a:srgbClr val="BF2F38"/>
              </a:buClr>
              <a:defRPr/>
            </a:lvl1pPr>
            <a:lvl2pPr>
              <a:buClr>
                <a:srgbClr val="BF2F38"/>
              </a:buClr>
              <a:defRPr/>
            </a:lvl2pPr>
            <a:lvl3pPr>
              <a:buClr>
                <a:srgbClr val="BF2F38"/>
              </a:buClr>
              <a:defRPr/>
            </a:lvl3pPr>
            <a:lvl4pPr>
              <a:buClr>
                <a:srgbClr val="BF2F38"/>
              </a:buClr>
              <a:defRPr/>
            </a:lvl4pPr>
            <a:lvl5pPr>
              <a:buClr>
                <a:srgbClr val="BF2F38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6077440" y="1196752"/>
            <a:ext cx="5779200" cy="4824536"/>
          </a:xfrm>
          <a:prstGeom prst="rect">
            <a:avLst/>
          </a:prstGeom>
        </p:spPr>
        <p:txBody>
          <a:bodyPr/>
          <a:lstStyle>
            <a:lvl1pPr>
              <a:buClr>
                <a:srgbClr val="BF2F38"/>
              </a:buClr>
              <a:defRPr/>
            </a:lvl1pPr>
            <a:lvl2pPr>
              <a:buClr>
                <a:srgbClr val="BF2F38"/>
              </a:buClr>
              <a:defRPr/>
            </a:lvl2pPr>
            <a:lvl3pPr>
              <a:buClr>
                <a:srgbClr val="BF2F38"/>
              </a:buClr>
              <a:defRPr/>
            </a:lvl3pPr>
            <a:lvl4pPr>
              <a:buClr>
                <a:srgbClr val="BF2F38"/>
              </a:buClr>
              <a:defRPr/>
            </a:lvl4pPr>
            <a:lvl5pPr>
              <a:buClr>
                <a:srgbClr val="BF2F38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Bebas Neue Bold" panose="020B0606020202050201" pitchFamily="34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6235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1837" y="1484784"/>
            <a:ext cx="5779200" cy="4824536"/>
          </a:xfrm>
          <a:prstGeom prst="rect">
            <a:avLst/>
          </a:prstGeom>
        </p:spPr>
        <p:txBody>
          <a:bodyPr/>
          <a:lstStyle>
            <a:lvl1pPr>
              <a:buClr>
                <a:srgbClr val="BF2F38"/>
              </a:buClr>
              <a:defRPr/>
            </a:lvl1pPr>
            <a:lvl2pPr>
              <a:buClr>
                <a:srgbClr val="BF2F38"/>
              </a:buClr>
              <a:defRPr/>
            </a:lvl2pPr>
            <a:lvl3pPr>
              <a:buClr>
                <a:srgbClr val="BF2F38"/>
              </a:buClr>
              <a:defRPr/>
            </a:lvl3pPr>
            <a:lvl4pPr>
              <a:buClr>
                <a:srgbClr val="BF2F38"/>
              </a:buClr>
              <a:defRPr/>
            </a:lvl4pPr>
            <a:lvl5pPr>
              <a:buClr>
                <a:srgbClr val="BF2F38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077440" y="1484784"/>
            <a:ext cx="5779200" cy="4824536"/>
          </a:xfrm>
          <a:prstGeom prst="rect">
            <a:avLst/>
          </a:prstGeom>
        </p:spPr>
        <p:txBody>
          <a:bodyPr/>
          <a:lstStyle>
            <a:lvl1pPr>
              <a:buClr>
                <a:srgbClr val="BF2F38"/>
              </a:buClr>
              <a:defRPr/>
            </a:lvl1pPr>
            <a:lvl2pPr>
              <a:buClr>
                <a:srgbClr val="BF2F38"/>
              </a:buClr>
              <a:defRPr/>
            </a:lvl2pPr>
            <a:lvl3pPr>
              <a:buClr>
                <a:srgbClr val="BF2F38"/>
              </a:buClr>
              <a:defRPr/>
            </a:lvl3pPr>
            <a:lvl4pPr>
              <a:buClr>
                <a:srgbClr val="BF2F38"/>
              </a:buClr>
              <a:defRPr/>
            </a:lvl4pPr>
            <a:lvl5pPr>
              <a:buClr>
                <a:srgbClr val="BF2F38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3444" y="980728"/>
            <a:ext cx="10586370" cy="215330"/>
          </a:xfrm>
          <a:prstGeom prst="rect">
            <a:avLst/>
          </a:prstGeom>
        </p:spPr>
        <p:txBody>
          <a:bodyPr bIns="0" anchor="b">
            <a:noAutofit/>
          </a:bodyPr>
          <a:lstStyle>
            <a:lvl1pPr marL="0" indent="0">
              <a:buNone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Bebas Neue Bold" panose="020B0606020202050201" pitchFamily="34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118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837" y="1196751"/>
            <a:ext cx="11554803" cy="4824537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600"/>
              </a:spcBef>
              <a:defRPr>
                <a:latin typeface="Arial Nova" panose="020B0504020202020204" pitchFamily="34" charset="0"/>
              </a:defRPr>
            </a:lvl1pPr>
            <a:lvl2pPr>
              <a:lnSpc>
                <a:spcPct val="150000"/>
              </a:lnSpc>
              <a:spcBef>
                <a:spcPts val="600"/>
              </a:spcBef>
              <a:defRPr>
                <a:latin typeface="Arial Nova" panose="020B0504020202020204" pitchFamily="34" charset="0"/>
              </a:defRPr>
            </a:lvl2pPr>
            <a:lvl3pPr>
              <a:lnSpc>
                <a:spcPct val="150000"/>
              </a:lnSpc>
              <a:spcBef>
                <a:spcPts val="600"/>
              </a:spcBef>
              <a:defRPr>
                <a:latin typeface="Arial Nova" panose="020B0504020202020204" pitchFamily="34" charset="0"/>
              </a:defRPr>
            </a:lvl3pPr>
            <a:lvl4pPr>
              <a:lnSpc>
                <a:spcPct val="150000"/>
              </a:lnSpc>
              <a:spcBef>
                <a:spcPts val="600"/>
              </a:spcBef>
              <a:defRPr>
                <a:latin typeface="Arial Nova" panose="020B0504020202020204" pitchFamily="34" charset="0"/>
              </a:defRPr>
            </a:lvl4pPr>
            <a:lvl5pPr>
              <a:lnSpc>
                <a:spcPct val="150000"/>
              </a:lnSpc>
              <a:spcBef>
                <a:spcPts val="600"/>
              </a:spcBef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+mj-lt"/>
                <a:cs typeface="Arial Nova" panose="020B05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9954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sub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1837" y="1556792"/>
            <a:ext cx="5779200" cy="4824536"/>
          </a:xfrm>
          <a:prstGeom prst="rect">
            <a:avLst/>
          </a:prstGeom>
        </p:spPr>
        <p:txBody>
          <a:bodyPr/>
          <a:lstStyle>
            <a:lvl1pPr>
              <a:buClr>
                <a:srgbClr val="BF2F38"/>
              </a:buClr>
              <a:defRPr/>
            </a:lvl1pPr>
            <a:lvl2pPr>
              <a:buClr>
                <a:srgbClr val="BF2F38"/>
              </a:buClr>
              <a:defRPr/>
            </a:lvl2pPr>
            <a:lvl3pPr>
              <a:buClr>
                <a:srgbClr val="BF2F38"/>
              </a:buClr>
              <a:defRPr/>
            </a:lvl3pPr>
            <a:lvl4pPr>
              <a:buClr>
                <a:srgbClr val="BF2F38"/>
              </a:buClr>
              <a:defRPr/>
            </a:lvl4pPr>
            <a:lvl5pPr>
              <a:buClr>
                <a:srgbClr val="BF2F38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077440" y="1556792"/>
            <a:ext cx="5779200" cy="4824536"/>
          </a:xfrm>
          <a:prstGeom prst="rect">
            <a:avLst/>
          </a:prstGeom>
        </p:spPr>
        <p:txBody>
          <a:bodyPr/>
          <a:lstStyle>
            <a:lvl1pPr>
              <a:buClr>
                <a:srgbClr val="BF2F38"/>
              </a:buClr>
              <a:defRPr/>
            </a:lvl1pPr>
            <a:lvl2pPr>
              <a:buClr>
                <a:srgbClr val="BF2F38"/>
              </a:buClr>
              <a:defRPr/>
            </a:lvl2pPr>
            <a:lvl3pPr>
              <a:buClr>
                <a:srgbClr val="BF2F38"/>
              </a:buClr>
              <a:defRPr/>
            </a:lvl3pPr>
            <a:lvl4pPr>
              <a:buClr>
                <a:srgbClr val="BF2F38"/>
              </a:buClr>
              <a:defRPr/>
            </a:lvl4pPr>
            <a:lvl5pPr>
              <a:buClr>
                <a:srgbClr val="BF2F38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6498" y="980728"/>
            <a:ext cx="10586370" cy="360040"/>
          </a:xfrm>
          <a:prstGeom prst="rect">
            <a:avLst/>
          </a:prstGeom>
        </p:spPr>
        <p:txBody>
          <a:bodyPr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Bebas Neue Bold" panose="020B0606020202050201" pitchFamily="34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1746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1837" y="1340768"/>
            <a:ext cx="5779200" cy="288000"/>
          </a:xfrm>
          <a:prstGeom prst="rect">
            <a:avLst/>
          </a:prstGeom>
        </p:spPr>
        <p:txBody>
          <a:bodyPr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077440" y="1340768"/>
            <a:ext cx="5779200" cy="288000"/>
          </a:xfrm>
          <a:prstGeom prst="rect">
            <a:avLst/>
          </a:prstGeom>
        </p:spPr>
        <p:txBody>
          <a:bodyPr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1837" y="1628800"/>
            <a:ext cx="5779200" cy="4536504"/>
          </a:xfrm>
          <a:prstGeom prst="rect">
            <a:avLst/>
          </a:prstGeom>
        </p:spPr>
        <p:txBody>
          <a:bodyPr/>
          <a:lstStyle>
            <a:lvl1pPr>
              <a:buClr>
                <a:srgbClr val="BF2F38"/>
              </a:buClr>
              <a:defRPr/>
            </a:lvl1pPr>
            <a:lvl2pPr>
              <a:buClr>
                <a:srgbClr val="BF2F38"/>
              </a:buClr>
              <a:defRPr/>
            </a:lvl2pPr>
            <a:lvl3pPr>
              <a:buClr>
                <a:srgbClr val="BF2F38"/>
              </a:buClr>
              <a:defRPr/>
            </a:lvl3pPr>
            <a:lvl4pPr>
              <a:buClr>
                <a:srgbClr val="BF2F38"/>
              </a:buClr>
              <a:defRPr/>
            </a:lvl4pPr>
            <a:lvl5pPr>
              <a:buClr>
                <a:srgbClr val="BF2F38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077440" y="1628800"/>
            <a:ext cx="5779200" cy="4536504"/>
          </a:xfrm>
          <a:prstGeom prst="rect">
            <a:avLst/>
          </a:prstGeom>
        </p:spPr>
        <p:txBody>
          <a:bodyPr/>
          <a:lstStyle>
            <a:lvl1pPr>
              <a:buClr>
                <a:srgbClr val="BF2F38"/>
              </a:buClr>
              <a:defRPr/>
            </a:lvl1pPr>
            <a:lvl2pPr>
              <a:buClr>
                <a:srgbClr val="BF2F38"/>
              </a:buClr>
              <a:defRPr/>
            </a:lvl2pPr>
            <a:lvl3pPr>
              <a:buClr>
                <a:srgbClr val="BF2F38"/>
              </a:buClr>
              <a:defRPr/>
            </a:lvl3pPr>
            <a:lvl4pPr>
              <a:buClr>
                <a:srgbClr val="BF2F38"/>
              </a:buClr>
              <a:defRPr/>
            </a:lvl4pPr>
            <a:lvl5pPr>
              <a:buClr>
                <a:srgbClr val="BF2F38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Bebas Neue Bold" panose="020B0606020202050201" pitchFamily="34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750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, headers with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1837" y="1484784"/>
            <a:ext cx="5779200" cy="288000"/>
          </a:xfrm>
          <a:prstGeom prst="rect">
            <a:avLst/>
          </a:prstGeom>
        </p:spPr>
        <p:txBody>
          <a:bodyPr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077440" y="1484784"/>
            <a:ext cx="5779200" cy="288000"/>
          </a:xfrm>
          <a:prstGeom prst="rect">
            <a:avLst/>
          </a:prstGeom>
        </p:spPr>
        <p:txBody>
          <a:bodyPr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01837" y="1772816"/>
            <a:ext cx="5779200" cy="4536504"/>
          </a:xfrm>
          <a:prstGeom prst="rect">
            <a:avLst/>
          </a:prstGeom>
        </p:spPr>
        <p:txBody>
          <a:bodyPr/>
          <a:lstStyle>
            <a:lvl1pPr>
              <a:buClr>
                <a:srgbClr val="BF2F38"/>
              </a:buClr>
              <a:defRPr/>
            </a:lvl1pPr>
            <a:lvl2pPr>
              <a:buClr>
                <a:srgbClr val="BF2F38"/>
              </a:buClr>
              <a:defRPr/>
            </a:lvl2pPr>
            <a:lvl3pPr>
              <a:buClr>
                <a:srgbClr val="BF2F38"/>
              </a:buClr>
              <a:defRPr/>
            </a:lvl3pPr>
            <a:lvl4pPr>
              <a:buClr>
                <a:srgbClr val="BF2F38"/>
              </a:buClr>
              <a:defRPr/>
            </a:lvl4pPr>
            <a:lvl5pPr>
              <a:buClr>
                <a:srgbClr val="BF2F38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6077440" y="1772816"/>
            <a:ext cx="5779200" cy="4536504"/>
          </a:xfrm>
          <a:prstGeom prst="rect">
            <a:avLst/>
          </a:prstGeom>
        </p:spPr>
        <p:txBody>
          <a:bodyPr/>
          <a:lstStyle>
            <a:lvl1pPr>
              <a:buClr>
                <a:srgbClr val="BF2F38"/>
              </a:buClr>
              <a:defRPr/>
            </a:lvl1pPr>
            <a:lvl2pPr>
              <a:buClr>
                <a:srgbClr val="BF2F38"/>
              </a:buClr>
              <a:defRPr/>
            </a:lvl2pPr>
            <a:lvl3pPr>
              <a:buClr>
                <a:srgbClr val="BF2F38"/>
              </a:buClr>
              <a:defRPr/>
            </a:lvl3pPr>
            <a:lvl4pPr>
              <a:buClr>
                <a:srgbClr val="BF2F38"/>
              </a:buClr>
              <a:defRPr/>
            </a:lvl4pPr>
            <a:lvl5pPr>
              <a:buClr>
                <a:srgbClr val="BF2F38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3444" y="980728"/>
            <a:ext cx="10586370" cy="215330"/>
          </a:xfrm>
          <a:prstGeom prst="rect">
            <a:avLst/>
          </a:prstGeom>
        </p:spPr>
        <p:txBody>
          <a:bodyPr bIns="0" anchor="b">
            <a:noAutofit/>
          </a:bodyPr>
          <a:lstStyle>
            <a:lvl1pPr marL="0" indent="0">
              <a:buNone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Bebas Neue Bold" panose="020B0606020202050201" pitchFamily="34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2478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, headers with sub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1837" y="1628800"/>
            <a:ext cx="5779200" cy="288000"/>
          </a:xfrm>
          <a:prstGeom prst="rect">
            <a:avLst/>
          </a:prstGeom>
        </p:spPr>
        <p:txBody>
          <a:bodyPr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077440" y="1628800"/>
            <a:ext cx="5779200" cy="288000"/>
          </a:xfrm>
          <a:prstGeom prst="rect">
            <a:avLst/>
          </a:prstGeom>
        </p:spPr>
        <p:txBody>
          <a:bodyPr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01837" y="1916832"/>
            <a:ext cx="5779200" cy="4536504"/>
          </a:xfrm>
          <a:prstGeom prst="rect">
            <a:avLst/>
          </a:prstGeom>
        </p:spPr>
        <p:txBody>
          <a:bodyPr/>
          <a:lstStyle>
            <a:lvl1pPr>
              <a:buClr>
                <a:srgbClr val="BF2F38"/>
              </a:buClr>
              <a:defRPr/>
            </a:lvl1pPr>
            <a:lvl2pPr>
              <a:buClr>
                <a:srgbClr val="BF2F38"/>
              </a:buClr>
              <a:defRPr/>
            </a:lvl2pPr>
            <a:lvl3pPr>
              <a:buClr>
                <a:srgbClr val="BF2F38"/>
              </a:buClr>
              <a:defRPr/>
            </a:lvl3pPr>
            <a:lvl4pPr>
              <a:buClr>
                <a:srgbClr val="BF2F38"/>
              </a:buClr>
              <a:defRPr/>
            </a:lvl4pPr>
            <a:lvl5pPr>
              <a:buClr>
                <a:srgbClr val="BF2F38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6077440" y="1916832"/>
            <a:ext cx="5779200" cy="4536504"/>
          </a:xfrm>
          <a:prstGeom prst="rect">
            <a:avLst/>
          </a:prstGeom>
        </p:spPr>
        <p:txBody>
          <a:bodyPr/>
          <a:lstStyle>
            <a:lvl1pPr>
              <a:buClr>
                <a:srgbClr val="BF2F38"/>
              </a:buClr>
              <a:defRPr/>
            </a:lvl1pPr>
            <a:lvl2pPr>
              <a:buClr>
                <a:srgbClr val="BF2F38"/>
              </a:buClr>
              <a:defRPr/>
            </a:lvl2pPr>
            <a:lvl3pPr>
              <a:buClr>
                <a:srgbClr val="BF2F38"/>
              </a:buClr>
              <a:defRPr/>
            </a:lvl3pPr>
            <a:lvl4pPr>
              <a:buClr>
                <a:srgbClr val="BF2F38"/>
              </a:buClr>
              <a:defRPr/>
            </a:lvl4pPr>
            <a:lvl5pPr>
              <a:buClr>
                <a:srgbClr val="BF2F38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6498" y="980728"/>
            <a:ext cx="10586370" cy="360040"/>
          </a:xfrm>
          <a:prstGeom prst="rect">
            <a:avLst/>
          </a:prstGeom>
        </p:spPr>
        <p:txBody>
          <a:bodyPr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Bebas Neue Bold" panose="020B0606020202050201" pitchFamily="34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001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1837" y="1196752"/>
            <a:ext cx="3840000" cy="48245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/>
            </a:lvl1pPr>
            <a:lvl2pPr>
              <a:buClr>
                <a:srgbClr val="BF2F38"/>
              </a:buClr>
              <a:defRPr sz="1600"/>
            </a:lvl2pPr>
            <a:lvl3pPr>
              <a:buClr>
                <a:srgbClr val="BF2F38"/>
              </a:buClr>
              <a:defRPr sz="1400"/>
            </a:lvl3pPr>
            <a:lvl4pPr>
              <a:buClr>
                <a:srgbClr val="BF2F38"/>
              </a:buClr>
              <a:defRPr sz="1200"/>
            </a:lvl4pPr>
            <a:lvl5pPr>
              <a:buClr>
                <a:srgbClr val="BF2F38"/>
              </a:buCl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159239" y="1196752"/>
            <a:ext cx="3840000" cy="48245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/>
            </a:lvl1pPr>
            <a:lvl2pPr>
              <a:buClr>
                <a:srgbClr val="BF2F38"/>
              </a:buClr>
              <a:defRPr sz="1600"/>
            </a:lvl2pPr>
            <a:lvl3pPr>
              <a:buClr>
                <a:srgbClr val="BF2F38"/>
              </a:buClr>
              <a:defRPr sz="1400"/>
            </a:lvl3pPr>
            <a:lvl4pPr>
              <a:buClr>
                <a:srgbClr val="BF2F38"/>
              </a:buClr>
              <a:defRPr sz="1200"/>
            </a:lvl4pPr>
            <a:lvl5pPr>
              <a:buClr>
                <a:srgbClr val="BF2F38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8016640" y="1196752"/>
            <a:ext cx="3840000" cy="48245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/>
            </a:lvl1pPr>
            <a:lvl2pPr>
              <a:buClr>
                <a:srgbClr val="BF2F38"/>
              </a:buClr>
              <a:defRPr sz="1600"/>
            </a:lvl2pPr>
            <a:lvl3pPr>
              <a:buClr>
                <a:srgbClr val="BF2F38"/>
              </a:buClr>
              <a:defRPr sz="1400"/>
            </a:lvl3pPr>
            <a:lvl4pPr>
              <a:buClr>
                <a:srgbClr val="BF2F38"/>
              </a:buClr>
              <a:defRPr sz="1200"/>
            </a:lvl4pPr>
            <a:lvl5pPr>
              <a:buClr>
                <a:srgbClr val="BF2F38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Bebas Neue Bold" panose="020B0606020202050201" pitchFamily="34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9779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with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1837" y="1412776"/>
            <a:ext cx="3840000" cy="48245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/>
            </a:lvl1pPr>
            <a:lvl2pPr>
              <a:buClr>
                <a:srgbClr val="BF2F38"/>
              </a:buClr>
              <a:defRPr sz="1600"/>
            </a:lvl2pPr>
            <a:lvl3pPr>
              <a:buClr>
                <a:srgbClr val="BF2F38"/>
              </a:buClr>
              <a:defRPr sz="1400"/>
            </a:lvl3pPr>
            <a:lvl4pPr>
              <a:buClr>
                <a:srgbClr val="BF2F38"/>
              </a:buClr>
              <a:defRPr sz="1200"/>
            </a:lvl4pPr>
            <a:lvl5pPr>
              <a:buClr>
                <a:srgbClr val="BF2F38"/>
              </a:buCl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159239" y="1412776"/>
            <a:ext cx="3840000" cy="48245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/>
            </a:lvl1pPr>
            <a:lvl2pPr>
              <a:buClr>
                <a:srgbClr val="BF2F38"/>
              </a:buClr>
              <a:defRPr sz="1600"/>
            </a:lvl2pPr>
            <a:lvl3pPr>
              <a:buClr>
                <a:srgbClr val="BF2F38"/>
              </a:buClr>
              <a:defRPr sz="1400"/>
            </a:lvl3pPr>
            <a:lvl4pPr>
              <a:buClr>
                <a:srgbClr val="BF2F38"/>
              </a:buClr>
              <a:defRPr sz="1200"/>
            </a:lvl4pPr>
            <a:lvl5pPr>
              <a:buClr>
                <a:srgbClr val="BF2F38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8016640" y="1412776"/>
            <a:ext cx="3840000" cy="48245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/>
            </a:lvl1pPr>
            <a:lvl2pPr>
              <a:buClr>
                <a:srgbClr val="BF2F38"/>
              </a:buClr>
              <a:defRPr sz="1600"/>
            </a:lvl2pPr>
            <a:lvl3pPr>
              <a:buClr>
                <a:srgbClr val="BF2F38"/>
              </a:buClr>
              <a:defRPr sz="1400"/>
            </a:lvl3pPr>
            <a:lvl4pPr>
              <a:buClr>
                <a:srgbClr val="BF2F38"/>
              </a:buClr>
              <a:defRPr sz="1200"/>
            </a:lvl4pPr>
            <a:lvl5pPr>
              <a:buClr>
                <a:srgbClr val="BF2F38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3444" y="980728"/>
            <a:ext cx="10586370" cy="215330"/>
          </a:xfrm>
          <a:prstGeom prst="rect">
            <a:avLst/>
          </a:prstGeom>
        </p:spPr>
        <p:txBody>
          <a:bodyPr bIns="0" anchor="b">
            <a:noAutofit/>
          </a:bodyPr>
          <a:lstStyle>
            <a:lvl1pPr marL="0" indent="0">
              <a:buNone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Bebas Neue Bold" panose="020B0606020202050201" pitchFamily="34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9851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with sub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1837" y="1484784"/>
            <a:ext cx="3840000" cy="48245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/>
            </a:lvl1pPr>
            <a:lvl2pPr>
              <a:buClr>
                <a:srgbClr val="BF2F38"/>
              </a:buClr>
              <a:defRPr sz="1600"/>
            </a:lvl2pPr>
            <a:lvl3pPr>
              <a:buClr>
                <a:srgbClr val="BF2F38"/>
              </a:buClr>
              <a:defRPr sz="1400"/>
            </a:lvl3pPr>
            <a:lvl4pPr>
              <a:buClr>
                <a:srgbClr val="BF2F38"/>
              </a:buClr>
              <a:defRPr sz="1200"/>
            </a:lvl4pPr>
            <a:lvl5pPr>
              <a:buClr>
                <a:srgbClr val="BF2F38"/>
              </a:buCl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159239" y="1484784"/>
            <a:ext cx="3840000" cy="48245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/>
            </a:lvl1pPr>
            <a:lvl2pPr>
              <a:buClr>
                <a:srgbClr val="BF2F38"/>
              </a:buClr>
              <a:defRPr sz="1600"/>
            </a:lvl2pPr>
            <a:lvl3pPr>
              <a:buClr>
                <a:srgbClr val="BF2F38"/>
              </a:buClr>
              <a:defRPr sz="1400"/>
            </a:lvl3pPr>
            <a:lvl4pPr>
              <a:buClr>
                <a:srgbClr val="BF2F38"/>
              </a:buClr>
              <a:defRPr sz="1200"/>
            </a:lvl4pPr>
            <a:lvl5pPr>
              <a:buClr>
                <a:srgbClr val="BF2F38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8016640" y="1484784"/>
            <a:ext cx="3840000" cy="48245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/>
            </a:lvl1pPr>
            <a:lvl2pPr>
              <a:buClr>
                <a:srgbClr val="BF2F38"/>
              </a:buClr>
              <a:defRPr sz="1600"/>
            </a:lvl2pPr>
            <a:lvl3pPr>
              <a:buClr>
                <a:srgbClr val="BF2F38"/>
              </a:buClr>
              <a:defRPr sz="1400"/>
            </a:lvl3pPr>
            <a:lvl4pPr>
              <a:buClr>
                <a:srgbClr val="BF2F38"/>
              </a:buClr>
              <a:defRPr sz="1200"/>
            </a:lvl4pPr>
            <a:lvl5pPr>
              <a:buClr>
                <a:srgbClr val="BF2F38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6498" y="980728"/>
            <a:ext cx="10586370" cy="360040"/>
          </a:xfrm>
          <a:prstGeom prst="rect">
            <a:avLst/>
          </a:prstGeom>
        </p:spPr>
        <p:txBody>
          <a:bodyPr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Bebas Neue Bold" panose="020B0606020202050201" pitchFamily="34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1036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1837" y="1485304"/>
            <a:ext cx="3840000" cy="45359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/>
            </a:lvl1pPr>
            <a:lvl2pPr>
              <a:buClr>
                <a:srgbClr val="BF2F38"/>
              </a:buClr>
              <a:defRPr sz="1600"/>
            </a:lvl2pPr>
            <a:lvl3pPr>
              <a:buClr>
                <a:srgbClr val="BF2F38"/>
              </a:buClr>
              <a:defRPr sz="1400"/>
            </a:lvl3pPr>
            <a:lvl4pPr>
              <a:buClr>
                <a:srgbClr val="BF2F38"/>
              </a:buClr>
              <a:defRPr sz="1200"/>
            </a:lvl4pPr>
            <a:lvl5pPr>
              <a:buClr>
                <a:srgbClr val="BF2F38"/>
              </a:buCl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159239" y="1485304"/>
            <a:ext cx="3840000" cy="45359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/>
            </a:lvl1pPr>
            <a:lvl2pPr>
              <a:buClr>
                <a:srgbClr val="BF2F38"/>
              </a:buClr>
              <a:defRPr sz="1600"/>
            </a:lvl2pPr>
            <a:lvl3pPr>
              <a:buClr>
                <a:srgbClr val="BF2F38"/>
              </a:buClr>
              <a:defRPr sz="1400"/>
            </a:lvl3pPr>
            <a:lvl4pPr>
              <a:buClr>
                <a:srgbClr val="BF2F38"/>
              </a:buClr>
              <a:defRPr sz="1200"/>
            </a:lvl4pPr>
            <a:lvl5pPr>
              <a:buClr>
                <a:srgbClr val="BF2F38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8016640" y="1485304"/>
            <a:ext cx="3840000" cy="45359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/>
            </a:lvl1pPr>
            <a:lvl2pPr>
              <a:buClr>
                <a:srgbClr val="BF2F38"/>
              </a:buClr>
              <a:defRPr sz="1600"/>
            </a:lvl2pPr>
            <a:lvl3pPr>
              <a:buClr>
                <a:srgbClr val="BF2F38"/>
              </a:buClr>
              <a:defRPr sz="1400"/>
            </a:lvl3pPr>
            <a:lvl4pPr>
              <a:buClr>
                <a:srgbClr val="BF2F38"/>
              </a:buClr>
              <a:defRPr sz="1200"/>
            </a:lvl4pPr>
            <a:lvl5pPr>
              <a:buClr>
                <a:srgbClr val="BF2F38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1837" y="1196752"/>
            <a:ext cx="3840000" cy="288000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59239" y="1196752"/>
            <a:ext cx="3840000" cy="288000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8016640" y="1196752"/>
            <a:ext cx="3840000" cy="288000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Bebas Neue Bold" panose="020B0606020202050201" pitchFamily="34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8807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with headers &amp;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01837" y="1701328"/>
            <a:ext cx="3840000" cy="45359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/>
            </a:lvl1pPr>
            <a:lvl2pPr>
              <a:buClr>
                <a:srgbClr val="BF2F38"/>
              </a:buClr>
              <a:defRPr sz="1600"/>
            </a:lvl2pPr>
            <a:lvl3pPr>
              <a:buClr>
                <a:srgbClr val="BF2F38"/>
              </a:buClr>
              <a:defRPr sz="1400"/>
            </a:lvl3pPr>
            <a:lvl4pPr>
              <a:buClr>
                <a:srgbClr val="BF2F38"/>
              </a:buClr>
              <a:defRPr sz="1200"/>
            </a:lvl4pPr>
            <a:lvl5pPr>
              <a:buClr>
                <a:srgbClr val="BF2F38"/>
              </a:buCl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4159239" y="1701328"/>
            <a:ext cx="3840000" cy="45359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/>
            </a:lvl1pPr>
            <a:lvl2pPr>
              <a:buClr>
                <a:srgbClr val="BF2F38"/>
              </a:buClr>
              <a:defRPr sz="1600"/>
            </a:lvl2pPr>
            <a:lvl3pPr>
              <a:buClr>
                <a:srgbClr val="BF2F38"/>
              </a:buClr>
              <a:defRPr sz="1400"/>
            </a:lvl3pPr>
            <a:lvl4pPr>
              <a:buClr>
                <a:srgbClr val="BF2F38"/>
              </a:buClr>
              <a:defRPr sz="1200"/>
            </a:lvl4pPr>
            <a:lvl5pPr>
              <a:buClr>
                <a:srgbClr val="BF2F38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8016640" y="1701328"/>
            <a:ext cx="3840000" cy="45359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/>
            </a:lvl1pPr>
            <a:lvl2pPr>
              <a:buClr>
                <a:srgbClr val="BF2F38"/>
              </a:buClr>
              <a:defRPr sz="1600"/>
            </a:lvl2pPr>
            <a:lvl3pPr>
              <a:buClr>
                <a:srgbClr val="BF2F38"/>
              </a:buClr>
              <a:defRPr sz="1400"/>
            </a:lvl3pPr>
            <a:lvl4pPr>
              <a:buClr>
                <a:srgbClr val="BF2F38"/>
              </a:buClr>
              <a:defRPr sz="1200"/>
            </a:lvl4pPr>
            <a:lvl5pPr>
              <a:buClr>
                <a:srgbClr val="BF2F38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1837" y="1412776"/>
            <a:ext cx="3840000" cy="288000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59239" y="1412776"/>
            <a:ext cx="3840000" cy="288000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8016640" y="1412776"/>
            <a:ext cx="3840000" cy="288000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33444" y="980728"/>
            <a:ext cx="10586370" cy="215330"/>
          </a:xfrm>
          <a:prstGeom prst="rect">
            <a:avLst/>
          </a:prstGeom>
        </p:spPr>
        <p:txBody>
          <a:bodyPr bIns="0" anchor="b">
            <a:noAutofit/>
          </a:bodyPr>
          <a:lstStyle>
            <a:lvl1pPr marL="0" indent="0">
              <a:buNone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Bebas Neue Bold" panose="020B0606020202050201" pitchFamily="34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7232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 with headers &amp; sub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94382" y="1844824"/>
            <a:ext cx="3840000" cy="45359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/>
            </a:lvl1pPr>
            <a:lvl2pPr>
              <a:buClr>
                <a:srgbClr val="BF2F38"/>
              </a:buClr>
              <a:defRPr sz="1600"/>
            </a:lvl2pPr>
            <a:lvl3pPr>
              <a:buClr>
                <a:srgbClr val="BF2F38"/>
              </a:buClr>
              <a:defRPr sz="1400"/>
            </a:lvl3pPr>
            <a:lvl4pPr>
              <a:buClr>
                <a:srgbClr val="BF2F38"/>
              </a:buClr>
              <a:defRPr sz="1200"/>
            </a:lvl4pPr>
            <a:lvl5pPr>
              <a:buClr>
                <a:srgbClr val="BF2F38"/>
              </a:buCl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4151784" y="1844824"/>
            <a:ext cx="3840000" cy="45359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/>
            </a:lvl1pPr>
            <a:lvl2pPr>
              <a:buClr>
                <a:srgbClr val="BF2F38"/>
              </a:buClr>
              <a:defRPr sz="1600"/>
            </a:lvl2pPr>
            <a:lvl3pPr>
              <a:buClr>
                <a:srgbClr val="BF2F38"/>
              </a:buClr>
              <a:defRPr sz="1400"/>
            </a:lvl3pPr>
            <a:lvl4pPr>
              <a:buClr>
                <a:srgbClr val="BF2F38"/>
              </a:buClr>
              <a:defRPr sz="1200"/>
            </a:lvl4pPr>
            <a:lvl5pPr>
              <a:buClr>
                <a:srgbClr val="BF2F38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8009185" y="1844824"/>
            <a:ext cx="3840000" cy="45359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BF2F38"/>
              </a:buClr>
              <a:defRPr sz="1800"/>
            </a:lvl1pPr>
            <a:lvl2pPr>
              <a:buClr>
                <a:srgbClr val="BF2F38"/>
              </a:buClr>
              <a:defRPr sz="1600"/>
            </a:lvl2pPr>
            <a:lvl3pPr>
              <a:buClr>
                <a:srgbClr val="BF2F38"/>
              </a:buClr>
              <a:defRPr sz="1400"/>
            </a:lvl3pPr>
            <a:lvl4pPr>
              <a:buClr>
                <a:srgbClr val="BF2F38"/>
              </a:buClr>
              <a:defRPr sz="1200"/>
            </a:lvl4pPr>
            <a:lvl5pPr>
              <a:buClr>
                <a:srgbClr val="BF2F38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4382" y="1556272"/>
            <a:ext cx="3840000" cy="288000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51784" y="1556272"/>
            <a:ext cx="3840000" cy="288000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8009185" y="1556272"/>
            <a:ext cx="3840000" cy="288000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36498" y="980728"/>
            <a:ext cx="10586370" cy="360040"/>
          </a:xfrm>
          <a:prstGeom prst="rect">
            <a:avLst/>
          </a:prstGeom>
        </p:spPr>
        <p:txBody>
          <a:bodyPr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Bebas Neue Bold" panose="020B0606020202050201" pitchFamily="34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02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393743"/>
            <a:ext cx="11554803" cy="4824536"/>
          </a:xfrm>
          <a:prstGeom prst="rect">
            <a:avLst/>
          </a:prstGeom>
        </p:spPr>
        <p:txBody>
          <a:bodyPr/>
          <a:lstStyle>
            <a:lvl1pPr>
              <a:buClr>
                <a:srgbClr val="BF2F38"/>
              </a:buClr>
              <a:defRPr>
                <a:latin typeface="Arial Nova" panose="020B0504020202020204" pitchFamily="34" charset="0"/>
              </a:defRPr>
            </a:lvl1pPr>
            <a:lvl2pPr>
              <a:buClr>
                <a:srgbClr val="BF2F38"/>
              </a:buClr>
              <a:defRPr>
                <a:latin typeface="Arial Nova" panose="020B0504020202020204" pitchFamily="34" charset="0"/>
              </a:defRPr>
            </a:lvl2pPr>
            <a:lvl3pPr>
              <a:buClr>
                <a:srgbClr val="BF2F38"/>
              </a:buClr>
              <a:defRPr>
                <a:latin typeface="Arial Nova" panose="020B0504020202020204" pitchFamily="34" charset="0"/>
              </a:defRPr>
            </a:lvl3pPr>
            <a:lvl4pPr>
              <a:buClr>
                <a:srgbClr val="BF2F38"/>
              </a:buClr>
              <a:defRPr>
                <a:latin typeface="Arial Nova" panose="020B0504020202020204" pitchFamily="34" charset="0"/>
              </a:defRPr>
            </a:lvl4pPr>
            <a:lvl5pPr>
              <a:buClr>
                <a:srgbClr val="BF2F38"/>
              </a:buClr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33443" y="980727"/>
            <a:ext cx="11032743" cy="235229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rgbClr val="404040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+mj-lt"/>
                <a:cs typeface="Arial Nova" panose="020B05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978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art samp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19403" y="1196752"/>
            <a:ext cx="4800533" cy="288032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80043" y="1196752"/>
            <a:ext cx="4800533" cy="288032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5"/>
          </p:nvPr>
        </p:nvSpPr>
        <p:spPr>
          <a:xfrm>
            <a:off x="719401" y="1484784"/>
            <a:ext cx="4800000" cy="201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9" name="Chart Placeholder 7"/>
          <p:cNvSpPr>
            <a:spLocks noGrp="1"/>
          </p:cNvSpPr>
          <p:nvPr>
            <p:ph type="chart" sz="quarter" idx="16"/>
          </p:nvPr>
        </p:nvSpPr>
        <p:spPr>
          <a:xfrm>
            <a:off x="6480041" y="1484784"/>
            <a:ext cx="4800000" cy="201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719401" y="3644800"/>
            <a:ext cx="4800533" cy="288032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480041" y="3644800"/>
            <a:ext cx="4800533" cy="288032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2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719399" y="3932832"/>
            <a:ext cx="4800000" cy="201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3" name="Chart Placeholder 7"/>
          <p:cNvSpPr>
            <a:spLocks noGrp="1"/>
          </p:cNvSpPr>
          <p:nvPr>
            <p:ph type="chart" sz="quarter" idx="20"/>
          </p:nvPr>
        </p:nvSpPr>
        <p:spPr>
          <a:xfrm>
            <a:off x="6480039" y="3932832"/>
            <a:ext cx="4800000" cy="201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Bebas Neue Bold" panose="020B0606020202050201" pitchFamily="34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1770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art sampling with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19403" y="1485232"/>
            <a:ext cx="4800533" cy="288032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80043" y="1485232"/>
            <a:ext cx="4800533" cy="288032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24" name="Chart Placeholder 7"/>
          <p:cNvSpPr>
            <a:spLocks noGrp="1"/>
          </p:cNvSpPr>
          <p:nvPr>
            <p:ph type="chart" sz="quarter" idx="15"/>
          </p:nvPr>
        </p:nvSpPr>
        <p:spPr>
          <a:xfrm>
            <a:off x="719401" y="1773264"/>
            <a:ext cx="4800000" cy="201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25" name="Chart Placeholder 7"/>
          <p:cNvSpPr>
            <a:spLocks noGrp="1"/>
          </p:cNvSpPr>
          <p:nvPr>
            <p:ph type="chart" sz="quarter" idx="16"/>
          </p:nvPr>
        </p:nvSpPr>
        <p:spPr>
          <a:xfrm>
            <a:off x="6480041" y="1773264"/>
            <a:ext cx="4800000" cy="201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719401" y="3933280"/>
            <a:ext cx="4800533" cy="288032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480041" y="3933280"/>
            <a:ext cx="4800533" cy="288032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28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719399" y="4221312"/>
            <a:ext cx="4800000" cy="201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29" name="Chart Placeholder 7"/>
          <p:cNvSpPr>
            <a:spLocks noGrp="1"/>
          </p:cNvSpPr>
          <p:nvPr>
            <p:ph type="chart" sz="quarter" idx="20"/>
          </p:nvPr>
        </p:nvSpPr>
        <p:spPr>
          <a:xfrm>
            <a:off x="6480039" y="4221312"/>
            <a:ext cx="4800000" cy="201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533444" y="980728"/>
            <a:ext cx="10586370" cy="215330"/>
          </a:xfrm>
          <a:prstGeom prst="rect">
            <a:avLst/>
          </a:prstGeom>
        </p:spPr>
        <p:txBody>
          <a:bodyPr bIns="0" anchor="b">
            <a:noAutofit/>
          </a:bodyPr>
          <a:lstStyle>
            <a:lvl1pPr marL="0" indent="0">
              <a:buNone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Bebas Neue Bold" panose="020B0606020202050201" pitchFamily="34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8565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art sampling with sub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19403" y="1485232"/>
            <a:ext cx="4800533" cy="288032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80043" y="1485232"/>
            <a:ext cx="4800533" cy="288032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24" name="Chart Placeholder 7"/>
          <p:cNvSpPr>
            <a:spLocks noGrp="1"/>
          </p:cNvSpPr>
          <p:nvPr>
            <p:ph type="chart" sz="quarter" idx="15"/>
          </p:nvPr>
        </p:nvSpPr>
        <p:spPr>
          <a:xfrm>
            <a:off x="719401" y="1773264"/>
            <a:ext cx="4800000" cy="201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25" name="Chart Placeholder 7"/>
          <p:cNvSpPr>
            <a:spLocks noGrp="1"/>
          </p:cNvSpPr>
          <p:nvPr>
            <p:ph type="chart" sz="quarter" idx="16"/>
          </p:nvPr>
        </p:nvSpPr>
        <p:spPr>
          <a:xfrm>
            <a:off x="6480041" y="1773264"/>
            <a:ext cx="4800000" cy="201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719401" y="3933280"/>
            <a:ext cx="4800533" cy="288032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480041" y="3933280"/>
            <a:ext cx="4800533" cy="288032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28" name="Chart Placeholder 7"/>
          <p:cNvSpPr>
            <a:spLocks noGrp="1"/>
          </p:cNvSpPr>
          <p:nvPr>
            <p:ph type="chart" sz="quarter" idx="19"/>
          </p:nvPr>
        </p:nvSpPr>
        <p:spPr>
          <a:xfrm>
            <a:off x="719399" y="4221312"/>
            <a:ext cx="4800000" cy="201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29" name="Chart Placeholder 7"/>
          <p:cNvSpPr>
            <a:spLocks noGrp="1"/>
          </p:cNvSpPr>
          <p:nvPr>
            <p:ph type="chart" sz="quarter" idx="20"/>
          </p:nvPr>
        </p:nvSpPr>
        <p:spPr>
          <a:xfrm>
            <a:off x="6480039" y="4221312"/>
            <a:ext cx="4800000" cy="201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536498" y="980728"/>
            <a:ext cx="10586370" cy="360040"/>
          </a:xfrm>
          <a:prstGeom prst="rect">
            <a:avLst/>
          </a:prstGeom>
        </p:spPr>
        <p:txBody>
          <a:bodyPr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Bebas Neue Bold" panose="020B0606020202050201" pitchFamily="34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11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orizont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837" y="1196752"/>
            <a:ext cx="11554803" cy="2376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  <a:defRPr sz="1800"/>
            </a:lvl1pPr>
            <a:lvl2pPr>
              <a:lnSpc>
                <a:spcPct val="150000"/>
              </a:lnSpc>
              <a:spcBef>
                <a:spcPts val="600"/>
              </a:spcBef>
              <a:defRPr sz="1600"/>
            </a:lvl2pPr>
            <a:lvl3pPr>
              <a:lnSpc>
                <a:spcPct val="150000"/>
              </a:lnSpc>
              <a:spcBef>
                <a:spcPts val="600"/>
              </a:spcBef>
              <a:defRPr sz="1400"/>
            </a:lvl3pPr>
            <a:lvl4pPr>
              <a:lnSpc>
                <a:spcPct val="150000"/>
              </a:lnSpc>
              <a:spcBef>
                <a:spcPts val="600"/>
              </a:spcBef>
              <a:defRPr sz="1200"/>
            </a:lvl4pPr>
            <a:lvl5pPr>
              <a:lnSpc>
                <a:spcPct val="150000"/>
              </a:lnSpc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01837" y="3593660"/>
            <a:ext cx="11554803" cy="237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600"/>
              </a:spcBef>
              <a:defRPr sz="1800"/>
            </a:lvl1pPr>
            <a:lvl2pPr>
              <a:lnSpc>
                <a:spcPct val="150000"/>
              </a:lnSpc>
              <a:spcBef>
                <a:spcPts val="600"/>
              </a:spcBef>
              <a:defRPr sz="1600"/>
            </a:lvl2pPr>
            <a:lvl3pPr>
              <a:lnSpc>
                <a:spcPct val="150000"/>
              </a:lnSpc>
              <a:spcBef>
                <a:spcPts val="600"/>
              </a:spcBef>
              <a:defRPr sz="1400"/>
            </a:lvl3pPr>
            <a:lvl4pPr>
              <a:lnSpc>
                <a:spcPct val="150000"/>
              </a:lnSpc>
              <a:spcBef>
                <a:spcPts val="600"/>
              </a:spcBef>
              <a:defRPr sz="1200"/>
            </a:lvl4pPr>
            <a:lvl5pPr>
              <a:lnSpc>
                <a:spcPct val="150000"/>
              </a:lnSpc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Bebas Neue Bold" panose="020B0606020202050201" pitchFamily="34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8547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orizontal content with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1837" y="1464404"/>
            <a:ext cx="11554803" cy="2376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  <a:defRPr sz="1800"/>
            </a:lvl1pPr>
            <a:lvl2pPr>
              <a:lnSpc>
                <a:spcPct val="150000"/>
              </a:lnSpc>
              <a:spcBef>
                <a:spcPts val="600"/>
              </a:spcBef>
              <a:defRPr sz="1600"/>
            </a:lvl2pPr>
            <a:lvl3pPr>
              <a:lnSpc>
                <a:spcPct val="150000"/>
              </a:lnSpc>
              <a:spcBef>
                <a:spcPts val="600"/>
              </a:spcBef>
              <a:defRPr sz="1400"/>
            </a:lvl3pPr>
            <a:lvl4pPr>
              <a:lnSpc>
                <a:spcPct val="150000"/>
              </a:lnSpc>
              <a:spcBef>
                <a:spcPts val="600"/>
              </a:spcBef>
              <a:defRPr sz="1200"/>
            </a:lvl4pPr>
            <a:lvl5pPr>
              <a:lnSpc>
                <a:spcPct val="150000"/>
              </a:lnSpc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301837" y="3861312"/>
            <a:ext cx="11554803" cy="237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600"/>
              </a:spcBef>
              <a:defRPr sz="1800"/>
            </a:lvl1pPr>
            <a:lvl2pPr>
              <a:lnSpc>
                <a:spcPct val="150000"/>
              </a:lnSpc>
              <a:spcBef>
                <a:spcPts val="600"/>
              </a:spcBef>
              <a:defRPr sz="1600"/>
            </a:lvl2pPr>
            <a:lvl3pPr>
              <a:lnSpc>
                <a:spcPct val="150000"/>
              </a:lnSpc>
              <a:spcBef>
                <a:spcPts val="600"/>
              </a:spcBef>
              <a:defRPr sz="1400"/>
            </a:lvl3pPr>
            <a:lvl4pPr>
              <a:lnSpc>
                <a:spcPct val="150000"/>
              </a:lnSpc>
              <a:spcBef>
                <a:spcPts val="600"/>
              </a:spcBef>
              <a:defRPr sz="1200"/>
            </a:lvl4pPr>
            <a:lvl5pPr>
              <a:lnSpc>
                <a:spcPct val="150000"/>
              </a:lnSpc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533444" y="980728"/>
            <a:ext cx="10586370" cy="215330"/>
          </a:xfrm>
          <a:prstGeom prst="rect">
            <a:avLst/>
          </a:prstGeom>
        </p:spPr>
        <p:txBody>
          <a:bodyPr bIns="0" anchor="b">
            <a:noAutofit/>
          </a:bodyPr>
          <a:lstStyle>
            <a:lvl1pPr marL="0" indent="0">
              <a:buNone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Bebas Neue Bold" panose="020B0606020202050201" pitchFamily="34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5009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orizontal content with sub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1837" y="1464404"/>
            <a:ext cx="11554803" cy="2376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  <a:defRPr sz="1800"/>
            </a:lvl1pPr>
            <a:lvl2pPr>
              <a:lnSpc>
                <a:spcPct val="150000"/>
              </a:lnSpc>
              <a:spcBef>
                <a:spcPts val="600"/>
              </a:spcBef>
              <a:defRPr sz="1600"/>
            </a:lvl2pPr>
            <a:lvl3pPr>
              <a:lnSpc>
                <a:spcPct val="150000"/>
              </a:lnSpc>
              <a:spcBef>
                <a:spcPts val="600"/>
              </a:spcBef>
              <a:defRPr sz="1400"/>
            </a:lvl3pPr>
            <a:lvl4pPr>
              <a:lnSpc>
                <a:spcPct val="150000"/>
              </a:lnSpc>
              <a:spcBef>
                <a:spcPts val="600"/>
              </a:spcBef>
              <a:defRPr sz="1200"/>
            </a:lvl4pPr>
            <a:lvl5pPr>
              <a:lnSpc>
                <a:spcPct val="150000"/>
              </a:lnSpc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301837" y="3861312"/>
            <a:ext cx="11554803" cy="237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600"/>
              </a:spcBef>
              <a:defRPr sz="1800"/>
            </a:lvl1pPr>
            <a:lvl2pPr>
              <a:lnSpc>
                <a:spcPct val="150000"/>
              </a:lnSpc>
              <a:spcBef>
                <a:spcPts val="600"/>
              </a:spcBef>
              <a:defRPr sz="1600"/>
            </a:lvl2pPr>
            <a:lvl3pPr>
              <a:lnSpc>
                <a:spcPct val="150000"/>
              </a:lnSpc>
              <a:spcBef>
                <a:spcPts val="600"/>
              </a:spcBef>
              <a:defRPr sz="1400"/>
            </a:lvl3pPr>
            <a:lvl4pPr>
              <a:lnSpc>
                <a:spcPct val="150000"/>
              </a:lnSpc>
              <a:spcBef>
                <a:spcPts val="600"/>
              </a:spcBef>
              <a:defRPr sz="1200"/>
            </a:lvl4pPr>
            <a:lvl5pPr>
              <a:lnSpc>
                <a:spcPct val="150000"/>
              </a:lnSpc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36498" y="980728"/>
            <a:ext cx="10586370" cy="360040"/>
          </a:xfrm>
          <a:prstGeom prst="rect">
            <a:avLst/>
          </a:prstGeom>
        </p:spPr>
        <p:txBody>
          <a:bodyPr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Bebas Neue Bold" panose="020B0606020202050201" pitchFamily="34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1937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orizontal conten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01837" y="3857123"/>
            <a:ext cx="11554803" cy="208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600"/>
              </a:spcBef>
              <a:defRPr sz="1800"/>
            </a:lvl1pPr>
            <a:lvl2pPr>
              <a:lnSpc>
                <a:spcPct val="150000"/>
              </a:lnSpc>
              <a:spcBef>
                <a:spcPts val="600"/>
              </a:spcBef>
              <a:defRPr sz="1600"/>
            </a:lvl2pPr>
            <a:lvl3pPr>
              <a:lnSpc>
                <a:spcPct val="150000"/>
              </a:lnSpc>
              <a:spcBef>
                <a:spcPts val="600"/>
              </a:spcBef>
              <a:defRPr sz="1400"/>
            </a:lvl3pPr>
            <a:lvl4pPr>
              <a:lnSpc>
                <a:spcPct val="150000"/>
              </a:lnSpc>
              <a:spcBef>
                <a:spcPts val="600"/>
              </a:spcBef>
              <a:defRPr sz="1200"/>
            </a:lvl4pPr>
            <a:lvl5pPr>
              <a:lnSpc>
                <a:spcPct val="150000"/>
              </a:lnSpc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1837" y="1196752"/>
            <a:ext cx="11554803" cy="288032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1837" y="1484784"/>
            <a:ext cx="11554803" cy="2088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  <a:defRPr sz="1800"/>
            </a:lvl1pPr>
            <a:lvl2pPr>
              <a:lnSpc>
                <a:spcPct val="150000"/>
              </a:lnSpc>
              <a:spcBef>
                <a:spcPts val="600"/>
              </a:spcBef>
              <a:defRPr sz="1600"/>
            </a:lvl2pPr>
            <a:lvl3pPr>
              <a:lnSpc>
                <a:spcPct val="150000"/>
              </a:lnSpc>
              <a:spcBef>
                <a:spcPts val="600"/>
              </a:spcBef>
              <a:defRPr sz="1400"/>
            </a:lvl3pPr>
            <a:lvl4pPr>
              <a:lnSpc>
                <a:spcPct val="150000"/>
              </a:lnSpc>
              <a:spcBef>
                <a:spcPts val="600"/>
              </a:spcBef>
              <a:defRPr sz="1200"/>
            </a:lvl4pPr>
            <a:lvl5pPr>
              <a:lnSpc>
                <a:spcPct val="150000"/>
              </a:lnSpc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1837" y="3566886"/>
            <a:ext cx="11554803" cy="288032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Bebas Neue Bold" panose="020B0606020202050201" pitchFamily="34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3304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orizontal content with header &amp;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301837" y="4149312"/>
            <a:ext cx="11554803" cy="208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600"/>
              </a:spcBef>
              <a:defRPr sz="1800"/>
            </a:lvl1pPr>
            <a:lvl2pPr>
              <a:lnSpc>
                <a:spcPct val="150000"/>
              </a:lnSpc>
              <a:spcBef>
                <a:spcPts val="600"/>
              </a:spcBef>
              <a:defRPr sz="1600"/>
            </a:lvl2pPr>
            <a:lvl3pPr>
              <a:lnSpc>
                <a:spcPct val="150000"/>
              </a:lnSpc>
              <a:spcBef>
                <a:spcPts val="600"/>
              </a:spcBef>
              <a:defRPr sz="1400"/>
            </a:lvl3pPr>
            <a:lvl4pPr>
              <a:lnSpc>
                <a:spcPct val="150000"/>
              </a:lnSpc>
              <a:spcBef>
                <a:spcPts val="600"/>
              </a:spcBef>
              <a:defRPr sz="1200"/>
            </a:lvl4pPr>
            <a:lvl5pPr>
              <a:lnSpc>
                <a:spcPct val="150000"/>
              </a:lnSpc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1837" y="1488941"/>
            <a:ext cx="11554803" cy="288032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01837" y="1776973"/>
            <a:ext cx="11554803" cy="2088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  <a:defRPr sz="1800"/>
            </a:lvl1pPr>
            <a:lvl2pPr>
              <a:lnSpc>
                <a:spcPct val="150000"/>
              </a:lnSpc>
              <a:spcBef>
                <a:spcPts val="600"/>
              </a:spcBef>
              <a:defRPr sz="1600"/>
            </a:lvl2pPr>
            <a:lvl3pPr>
              <a:lnSpc>
                <a:spcPct val="150000"/>
              </a:lnSpc>
              <a:spcBef>
                <a:spcPts val="600"/>
              </a:spcBef>
              <a:defRPr sz="1400"/>
            </a:lvl3pPr>
            <a:lvl4pPr>
              <a:lnSpc>
                <a:spcPct val="150000"/>
              </a:lnSpc>
              <a:spcBef>
                <a:spcPts val="600"/>
              </a:spcBef>
              <a:defRPr sz="1200"/>
            </a:lvl4pPr>
            <a:lvl5pPr>
              <a:lnSpc>
                <a:spcPct val="150000"/>
              </a:lnSpc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1837" y="3859075"/>
            <a:ext cx="11554803" cy="288032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533444" y="980728"/>
            <a:ext cx="10586370" cy="215330"/>
          </a:xfrm>
          <a:prstGeom prst="rect">
            <a:avLst/>
          </a:prstGeom>
        </p:spPr>
        <p:txBody>
          <a:bodyPr bIns="0" anchor="b">
            <a:noAutofit/>
          </a:bodyPr>
          <a:lstStyle>
            <a:lvl1pPr marL="0" indent="0">
              <a:buNone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Bebas Neue Bold" panose="020B0606020202050201" pitchFamily="34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8717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orizontal content with header &amp; sub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301837" y="4149312"/>
            <a:ext cx="11554803" cy="208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600"/>
              </a:spcBef>
              <a:defRPr sz="1800"/>
            </a:lvl1pPr>
            <a:lvl2pPr>
              <a:lnSpc>
                <a:spcPct val="150000"/>
              </a:lnSpc>
              <a:spcBef>
                <a:spcPts val="600"/>
              </a:spcBef>
              <a:defRPr sz="1600"/>
            </a:lvl2pPr>
            <a:lvl3pPr>
              <a:lnSpc>
                <a:spcPct val="150000"/>
              </a:lnSpc>
              <a:spcBef>
                <a:spcPts val="600"/>
              </a:spcBef>
              <a:defRPr sz="1400"/>
            </a:lvl3pPr>
            <a:lvl4pPr>
              <a:lnSpc>
                <a:spcPct val="150000"/>
              </a:lnSpc>
              <a:spcBef>
                <a:spcPts val="600"/>
              </a:spcBef>
              <a:defRPr sz="1200"/>
            </a:lvl4pPr>
            <a:lvl5pPr>
              <a:lnSpc>
                <a:spcPct val="150000"/>
              </a:lnSpc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1837" y="1488941"/>
            <a:ext cx="11554803" cy="288032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01837" y="1776973"/>
            <a:ext cx="11554803" cy="2088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  <a:defRPr sz="1800"/>
            </a:lvl1pPr>
            <a:lvl2pPr>
              <a:lnSpc>
                <a:spcPct val="150000"/>
              </a:lnSpc>
              <a:spcBef>
                <a:spcPts val="600"/>
              </a:spcBef>
              <a:defRPr sz="1600"/>
            </a:lvl2pPr>
            <a:lvl3pPr>
              <a:lnSpc>
                <a:spcPct val="150000"/>
              </a:lnSpc>
              <a:spcBef>
                <a:spcPts val="600"/>
              </a:spcBef>
              <a:defRPr sz="1400"/>
            </a:lvl3pPr>
            <a:lvl4pPr>
              <a:lnSpc>
                <a:spcPct val="150000"/>
              </a:lnSpc>
              <a:spcBef>
                <a:spcPts val="600"/>
              </a:spcBef>
              <a:defRPr sz="1200"/>
            </a:lvl4pPr>
            <a:lvl5pPr>
              <a:lnSpc>
                <a:spcPct val="150000"/>
              </a:lnSpc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1837" y="3859075"/>
            <a:ext cx="11554803" cy="288032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36498" y="980728"/>
            <a:ext cx="10586370" cy="360040"/>
          </a:xfrm>
          <a:prstGeom prst="rect">
            <a:avLst/>
          </a:prstGeom>
        </p:spPr>
        <p:txBody>
          <a:bodyPr bIns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Bebas Neue Bold" panose="020B0606020202050201" pitchFamily="34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7141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31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5360" y="1675895"/>
            <a:ext cx="11554803" cy="4492419"/>
          </a:xfrm>
          <a:prstGeom prst="rect">
            <a:avLst/>
          </a:prstGeom>
        </p:spPr>
        <p:txBody>
          <a:bodyPr/>
          <a:lstStyle>
            <a:lvl1pPr>
              <a:buClr>
                <a:srgbClr val="BF2F38"/>
              </a:buClr>
              <a:defRPr>
                <a:latin typeface="Arial Nova" panose="020B0504020202020204" pitchFamily="34" charset="0"/>
              </a:defRPr>
            </a:lvl1pPr>
            <a:lvl2pPr>
              <a:buClr>
                <a:srgbClr val="BF2F38"/>
              </a:buClr>
              <a:defRPr>
                <a:latin typeface="Arial Nova" panose="020B0504020202020204" pitchFamily="34" charset="0"/>
              </a:defRPr>
            </a:lvl2pPr>
            <a:lvl3pPr>
              <a:buClr>
                <a:srgbClr val="BF2F38"/>
              </a:buClr>
              <a:defRPr>
                <a:latin typeface="Arial Nova" panose="020B0504020202020204" pitchFamily="34" charset="0"/>
              </a:defRPr>
            </a:lvl3pPr>
            <a:lvl4pPr>
              <a:buClr>
                <a:srgbClr val="BF2F38"/>
              </a:buClr>
              <a:defRPr>
                <a:latin typeface="Arial Nova" panose="020B0504020202020204" pitchFamily="34" charset="0"/>
              </a:defRPr>
            </a:lvl4pPr>
            <a:lvl5pPr>
              <a:buClr>
                <a:srgbClr val="BF2F38"/>
              </a:buClr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36497" y="980728"/>
            <a:ext cx="11029689" cy="360040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404040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+mj-lt"/>
                <a:cs typeface="Arial Nova" panose="020B05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4534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490498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748" y="1315466"/>
            <a:ext cx="11112003" cy="486822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A25BC1-C9B8-8743-B9D7-887BC5DCFD72}"/>
              </a:ext>
            </a:extLst>
          </p:cNvPr>
          <p:cNvCxnSpPr>
            <a:cxnSpLocks/>
          </p:cNvCxnSpPr>
          <p:nvPr userDrawn="1"/>
        </p:nvCxnSpPr>
        <p:spPr>
          <a:xfrm>
            <a:off x="631853" y="883402"/>
            <a:ext cx="10928419" cy="0"/>
          </a:xfrm>
          <a:prstGeom prst="line">
            <a:avLst/>
          </a:prstGeom>
          <a:ln>
            <a:solidFill>
              <a:srgbClr val="1D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1126750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Bebas Neue Bold" panose="020B0606020202050201" pitchFamily="34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1934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4747" y="1315466"/>
            <a:ext cx="5465053" cy="48614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315466"/>
            <a:ext cx="5494551" cy="48614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E8C62-5233-4BF8-9A01-8E81C24E296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A25BC1-C9B8-8743-B9D7-887BC5DCFD72}"/>
              </a:ext>
            </a:extLst>
          </p:cNvPr>
          <p:cNvCxnSpPr>
            <a:cxnSpLocks/>
          </p:cNvCxnSpPr>
          <p:nvPr/>
        </p:nvCxnSpPr>
        <p:spPr>
          <a:xfrm>
            <a:off x="631853" y="883402"/>
            <a:ext cx="10928419" cy="0"/>
          </a:xfrm>
          <a:prstGeom prst="line">
            <a:avLst/>
          </a:prstGeom>
          <a:ln>
            <a:solidFill>
              <a:srgbClr val="1D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23100" y="430929"/>
            <a:ext cx="11126750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spc="0">
                <a:solidFill>
                  <a:schemeClr val="tx1"/>
                </a:solidFill>
                <a:latin typeface="Bebas Neue Bold" panose="020B0606020202050201" pitchFamily="34" charset="77"/>
              </a:defRPr>
            </a:lvl1pPr>
          </a:lstStyle>
          <a:p>
            <a:r>
              <a:rPr lang="en-GB" dirty="0"/>
              <a:t>CLICK HERE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A25BC1-C9B8-8743-B9D7-887BC5DCFD72}"/>
              </a:ext>
            </a:extLst>
          </p:cNvPr>
          <p:cNvCxnSpPr>
            <a:cxnSpLocks/>
          </p:cNvCxnSpPr>
          <p:nvPr userDrawn="1"/>
        </p:nvCxnSpPr>
        <p:spPr>
          <a:xfrm>
            <a:off x="631853" y="883402"/>
            <a:ext cx="10928419" cy="0"/>
          </a:xfrm>
          <a:prstGeom prst="line">
            <a:avLst/>
          </a:prstGeom>
          <a:ln>
            <a:solidFill>
              <a:srgbClr val="1D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1591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001" y="265435"/>
            <a:ext cx="11529295" cy="61539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emphasis part of title</a:t>
            </a:r>
          </a:p>
        </p:txBody>
      </p:sp>
    </p:spTree>
    <p:extLst>
      <p:ext uri="{BB962C8B-B14F-4D97-AF65-F5344CB8AC3E}">
        <p14:creationId xmlns:p14="http://schemas.microsoft.com/office/powerpoint/2010/main" val="6452755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ntent with title and subtitle. No not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10508"/>
            <a:ext cx="10972800" cy="4959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667" b="1" i="0">
                <a:latin typeface="+mn-lt"/>
                <a:cs typeface="Arial Narrow Bold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401780"/>
            <a:ext cx="10972800" cy="48608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21885"/>
            <a:ext cx="10972800" cy="4783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733" baseline="0"/>
            </a:lvl1pPr>
          </a:lstStyle>
          <a:p>
            <a:pPr lvl="0"/>
            <a:r>
              <a:rPr lang="en-GB" dirty="0"/>
              <a:t>Click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289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057ED902-7CA1-0844-B9F6-497AE231904E}"/>
              </a:ext>
            </a:extLst>
          </p:cNvPr>
          <p:cNvSpPr txBox="1">
            <a:spLocks/>
          </p:cNvSpPr>
          <p:nvPr userDrawn="1"/>
        </p:nvSpPr>
        <p:spPr>
          <a:xfrm>
            <a:off x="5388801" y="6601720"/>
            <a:ext cx="14144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500" kern="300" spc="50">
                <a:solidFill>
                  <a:srgbClr val="2E2D2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dirty="0">
                <a:solidFill>
                  <a:schemeClr val="bg2"/>
                </a:solidFill>
                <a:latin typeface="Century Gothic" panose="020B0502020202020204" pitchFamily="34" charset="0"/>
              </a:rPr>
              <a:t>© TLF RESEARCH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896D8E7-3F4A-8841-8310-7FAAFCAA5464}"/>
              </a:ext>
            </a:extLst>
          </p:cNvPr>
          <p:cNvSpPr txBox="1">
            <a:spLocks/>
          </p:cNvSpPr>
          <p:nvPr userDrawn="1"/>
        </p:nvSpPr>
        <p:spPr>
          <a:xfrm>
            <a:off x="566101" y="6601720"/>
            <a:ext cx="14144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500" kern="300" spc="50">
                <a:solidFill>
                  <a:srgbClr val="2E2D2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" b="0" i="0" dirty="0">
                <a:solidFill>
                  <a:schemeClr val="bg2"/>
                </a:solidFill>
                <a:latin typeface="Century Gothic" panose="020B0502020202020204" pitchFamily="34" charset="0"/>
              </a:rPr>
              <a:t>CONFIDENTIAL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31FAF0-80BF-3B4F-AD5D-6654A6069C95}"/>
              </a:ext>
            </a:extLst>
          </p:cNvPr>
          <p:cNvSpPr txBox="1"/>
          <p:nvPr userDrawn="1"/>
        </p:nvSpPr>
        <p:spPr>
          <a:xfrm>
            <a:off x="10980219" y="6646038"/>
            <a:ext cx="624000" cy="1846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096553D4-A4ED-4DCC-A2F3-3A5BC75E12C7}" type="slidenum">
              <a:rPr lang="en-GB" sz="6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‹#›</a:t>
            </a:fld>
            <a:endParaRPr lang="en-GB" sz="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4059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6936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3C23FCD-339F-DE4B-856D-A842574649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100" y="430929"/>
            <a:ext cx="11126750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spc="0">
                <a:solidFill>
                  <a:schemeClr val="tx1"/>
                </a:solidFill>
                <a:latin typeface="Arial Nova" panose="020B0504020202020204" pitchFamily="34" charset="0"/>
                <a:cs typeface="Arial Nova" panose="020B0504020202020204" pitchFamily="34" charset="0"/>
              </a:defRPr>
            </a:lvl1pPr>
          </a:lstStyle>
          <a:p>
            <a:r>
              <a:rPr lang="en-GB" dirty="0"/>
              <a:t>CLICK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809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>
          <p15:clr>
            <a:srgbClr val="FBAE40"/>
          </p15:clr>
        </p15:guide>
        <p15:guide id="2" orient="horz" pos="30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8CD504-B0A4-6D43-894A-48C592D378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100" y="430929"/>
            <a:ext cx="11126750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spc="0">
                <a:solidFill>
                  <a:schemeClr val="tx1"/>
                </a:solidFill>
                <a:latin typeface="Arial Nova" panose="020B0504020202020204" pitchFamily="34" charset="0"/>
                <a:cs typeface="Arial Nova" panose="020B0504020202020204" pitchFamily="34" charset="0"/>
              </a:defRPr>
            </a:lvl1pPr>
          </a:lstStyle>
          <a:p>
            <a:r>
              <a:rPr lang="en-GB" dirty="0"/>
              <a:t>CLICK HERE</a:t>
            </a:r>
            <a:endParaRPr lang="en-US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80169318-C5A6-315A-5776-253C1F2AE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444" y="980728"/>
            <a:ext cx="11152588" cy="217136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buNone/>
              <a:defRPr sz="1000">
                <a:solidFill>
                  <a:srgbClr val="1D1D1D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64418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100" y="1196751"/>
            <a:ext cx="11153788" cy="4824537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600"/>
              </a:spcBef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ts val="600"/>
              </a:spcBef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ts val="600"/>
              </a:spcBef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ts val="600"/>
              </a:spcBef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ts val="600"/>
              </a:spcBef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Arial Nova" panose="020B0504020202020204" pitchFamily="34" charset="0"/>
                <a:cs typeface="Arial Nova" panose="020B05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484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p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60" y="1196752"/>
            <a:ext cx="8674483" cy="4824536"/>
          </a:xfrm>
          <a:prstGeom prst="rect">
            <a:avLst/>
          </a:prstGeom>
        </p:spPr>
        <p:txBody>
          <a:bodyPr/>
          <a:lstStyle>
            <a:lvl1pPr>
              <a:buClr>
                <a:srgbClr val="BF2F38"/>
              </a:buClr>
              <a:defRPr>
                <a:latin typeface="Arial Nova" panose="020B0504020202020204" pitchFamily="34" charset="0"/>
              </a:defRPr>
            </a:lvl1pPr>
            <a:lvl2pPr>
              <a:buClr>
                <a:srgbClr val="BF2F38"/>
              </a:buClr>
              <a:defRPr>
                <a:latin typeface="Arial Nova" panose="020B0504020202020204" pitchFamily="34" charset="0"/>
              </a:defRPr>
            </a:lvl2pPr>
            <a:lvl3pPr>
              <a:buClr>
                <a:srgbClr val="BF2F38"/>
              </a:buClr>
              <a:defRPr>
                <a:latin typeface="Arial Nova" panose="020B0504020202020204" pitchFamily="34" charset="0"/>
              </a:defRPr>
            </a:lvl3pPr>
            <a:lvl4pPr>
              <a:buClr>
                <a:srgbClr val="BF2F38"/>
              </a:buClr>
              <a:defRPr>
                <a:latin typeface="Arial Nova" panose="020B0504020202020204" pitchFamily="34" charset="0"/>
              </a:defRPr>
            </a:lvl4pPr>
            <a:lvl5pPr>
              <a:buClr>
                <a:srgbClr val="BF2F38"/>
              </a:buClr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8976443" y="1196752"/>
            <a:ext cx="2880197" cy="48245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 Nova" panose="020B05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+mj-lt"/>
                <a:cs typeface="Arial Nova" panose="020B05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2735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100" y="1393743"/>
            <a:ext cx="11162932" cy="482453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1pPr>
            <a:lvl2pPr marL="742950" indent="-28575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2pPr>
            <a:lvl3pPr marL="11430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3pPr>
            <a:lvl4pPr marL="16002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4pPr>
            <a:lvl5pPr marL="20574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Arial Nova" panose="020B0504020202020204" pitchFamily="34" charset="0"/>
                <a:cs typeface="Arial Nova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02E057BB-BF05-27FD-457A-07567427CF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444" y="980728"/>
            <a:ext cx="11152588" cy="217136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buNone/>
              <a:defRPr sz="1000">
                <a:solidFill>
                  <a:srgbClr val="1D1D1D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7106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23100" y="1196752"/>
            <a:ext cx="5393514" cy="482453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1pPr>
            <a:lvl2pPr marL="742950" indent="-28575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2pPr>
            <a:lvl3pPr marL="11430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3pPr>
            <a:lvl4pPr marL="16002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4pPr>
            <a:lvl5pPr marL="20574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6275387" y="1196752"/>
            <a:ext cx="5393514" cy="482453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1pPr>
            <a:lvl2pPr marL="742950" indent="-28575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2pPr>
            <a:lvl3pPr marL="11430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3pPr>
            <a:lvl4pPr marL="16002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4pPr>
            <a:lvl5pPr marL="20574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Arial Nova" panose="020B0504020202020204" pitchFamily="34" charset="0"/>
                <a:cs typeface="Arial Nova" panose="020B05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3285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23100" y="1484784"/>
            <a:ext cx="5393514" cy="482453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1pPr>
            <a:lvl2pPr marL="742950" indent="-28575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2pPr>
            <a:lvl3pPr marL="11430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3pPr>
            <a:lvl4pPr marL="16002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4pPr>
            <a:lvl5pPr marL="20574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275387" y="1484784"/>
            <a:ext cx="5393514" cy="482453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1pPr>
            <a:lvl2pPr marL="742950" indent="-28575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2pPr>
            <a:lvl3pPr marL="11430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3pPr>
            <a:lvl4pPr marL="16002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4pPr>
            <a:lvl5pPr marL="20574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Arial Nova" panose="020B0504020202020204" pitchFamily="34" charset="0"/>
                <a:cs typeface="Arial Nova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AD81C456-15F6-5AE5-69B6-981ABDE9D8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444" y="980728"/>
            <a:ext cx="11152588" cy="217136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buNone/>
              <a:defRPr sz="1000">
                <a:solidFill>
                  <a:srgbClr val="1D1D1D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27284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23099" y="1340768"/>
            <a:ext cx="5557937" cy="288000"/>
          </a:xfrm>
          <a:prstGeom prst="rect">
            <a:avLst/>
          </a:prstGeom>
        </p:spPr>
        <p:txBody>
          <a:bodyPr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275388" y="1340768"/>
            <a:ext cx="5393513" cy="288000"/>
          </a:xfrm>
          <a:prstGeom prst="rect">
            <a:avLst/>
          </a:prstGeom>
        </p:spPr>
        <p:txBody>
          <a:bodyPr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23099" y="1628800"/>
            <a:ext cx="5393514" cy="453650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1pPr>
            <a:lvl2pPr marL="742950" indent="-28575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2pPr>
            <a:lvl3pPr marL="11430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3pPr>
            <a:lvl4pPr marL="16002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4pPr>
            <a:lvl5pPr marL="20574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275388" y="1628800"/>
            <a:ext cx="5393513" cy="453650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1pPr>
            <a:lvl2pPr marL="742950" indent="-28575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2pPr>
            <a:lvl3pPr marL="11430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3pPr>
            <a:lvl4pPr marL="16002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4pPr>
            <a:lvl5pPr marL="20574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Arial Nova" panose="020B0504020202020204" pitchFamily="34" charset="0"/>
                <a:cs typeface="Arial Nova" panose="020B05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257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, headers with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Arial Nova" panose="020B0504020202020204" pitchFamily="34" charset="0"/>
                <a:cs typeface="Arial Nova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B21FAD7D-07C0-42D6-E95A-4A7EF2B14E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099" y="1340768"/>
            <a:ext cx="5557937" cy="288000"/>
          </a:xfrm>
          <a:prstGeom prst="rect">
            <a:avLst/>
          </a:prstGeom>
        </p:spPr>
        <p:txBody>
          <a:bodyPr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8CC242E-2D00-4E18-1B20-B542752E11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8" y="1340768"/>
            <a:ext cx="5393513" cy="288000"/>
          </a:xfrm>
          <a:prstGeom prst="rect">
            <a:avLst/>
          </a:prstGeom>
        </p:spPr>
        <p:txBody>
          <a:bodyPr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18D8234-B5D0-7CF6-7CB3-7C06F3B21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099" y="1628800"/>
            <a:ext cx="5393514" cy="453650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1pPr>
            <a:lvl2pPr marL="742950" indent="-28575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2pPr>
            <a:lvl3pPr marL="11430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3pPr>
            <a:lvl4pPr marL="16002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4pPr>
            <a:lvl5pPr marL="20574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E4032BB-75DE-32EC-EE4A-D5B8CB2DBA8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75388" y="1628800"/>
            <a:ext cx="5393513" cy="453650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1pPr>
            <a:lvl2pPr marL="742950" indent="-28575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2pPr>
            <a:lvl3pPr marL="11430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3pPr>
            <a:lvl4pPr marL="16002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4pPr>
            <a:lvl5pPr marL="20574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9036522-9FA3-AF64-0F10-1BF9B8823C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444" y="980728"/>
            <a:ext cx="11152588" cy="217136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buNone/>
              <a:defRPr sz="1000">
                <a:solidFill>
                  <a:srgbClr val="1D1D1D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27710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23099" y="1196752"/>
            <a:ext cx="11145802" cy="246999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1pPr>
            <a:lvl2pPr marL="742950" indent="-28575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2pPr>
            <a:lvl3pPr marL="11430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3pPr>
            <a:lvl4pPr marL="16002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4pPr>
            <a:lvl5pPr marL="20574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23099" y="3804491"/>
            <a:ext cx="11145802" cy="246999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1pPr>
            <a:lvl2pPr marL="742950" indent="-28575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2pPr>
            <a:lvl3pPr marL="11430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3pPr>
            <a:lvl4pPr marL="16002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4pPr>
            <a:lvl5pPr marL="20574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Arial Nova" panose="020B0504020202020204" pitchFamily="34" charset="0"/>
                <a:cs typeface="Arial Nova" panose="020B05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6448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45120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67164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3C23FCD-339F-DE4B-856D-A842574649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100" y="430929"/>
            <a:ext cx="11126750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spc="0">
                <a:solidFill>
                  <a:schemeClr val="tx1"/>
                </a:solidFill>
                <a:latin typeface="Arial Nova" panose="020B0504020202020204" pitchFamily="34" charset="0"/>
                <a:cs typeface="Arial Nova" panose="020B0504020202020204" pitchFamily="34" charset="0"/>
              </a:defRPr>
            </a:lvl1pPr>
          </a:lstStyle>
          <a:p>
            <a:r>
              <a:rPr lang="en-GB" dirty="0"/>
              <a:t>CLICK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354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>
          <p15:clr>
            <a:srgbClr val="FBAE40"/>
          </p15:clr>
        </p15:guide>
        <p15:guide id="2" orient="horz" pos="30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8CD504-B0A4-6D43-894A-48C592D378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100" y="430929"/>
            <a:ext cx="11126750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spc="0">
                <a:solidFill>
                  <a:schemeClr val="tx1"/>
                </a:solidFill>
                <a:latin typeface="Arial Nova" panose="020B0504020202020204" pitchFamily="34" charset="0"/>
                <a:cs typeface="Arial Nova" panose="020B0504020202020204" pitchFamily="34" charset="0"/>
              </a:defRPr>
            </a:lvl1pPr>
          </a:lstStyle>
          <a:p>
            <a:r>
              <a:rPr lang="en-GB" dirty="0"/>
              <a:t>CLICK HERE</a:t>
            </a:r>
            <a:endParaRPr lang="en-US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80169318-C5A6-315A-5776-253C1F2AE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444" y="980728"/>
            <a:ext cx="11152588" cy="217136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buNone/>
              <a:defRPr sz="1000">
                <a:solidFill>
                  <a:srgbClr val="1D1D1D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480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p chart with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60" y="1412776"/>
            <a:ext cx="8674483" cy="4824536"/>
          </a:xfrm>
          <a:prstGeom prst="rect">
            <a:avLst/>
          </a:prstGeom>
        </p:spPr>
        <p:txBody>
          <a:bodyPr/>
          <a:lstStyle>
            <a:lvl1pPr>
              <a:buClr>
                <a:srgbClr val="BF2F38"/>
              </a:buClr>
              <a:defRPr>
                <a:latin typeface="Arial Nova" panose="020B0504020202020204" pitchFamily="34" charset="0"/>
              </a:defRPr>
            </a:lvl1pPr>
            <a:lvl2pPr>
              <a:buClr>
                <a:srgbClr val="BF2F38"/>
              </a:buClr>
              <a:defRPr>
                <a:latin typeface="Arial Nova" panose="020B0504020202020204" pitchFamily="34" charset="0"/>
              </a:defRPr>
            </a:lvl2pPr>
            <a:lvl3pPr>
              <a:buClr>
                <a:srgbClr val="BF2F38"/>
              </a:buClr>
              <a:defRPr>
                <a:latin typeface="Arial Nova" panose="020B0504020202020204" pitchFamily="34" charset="0"/>
              </a:defRPr>
            </a:lvl3pPr>
            <a:lvl4pPr>
              <a:buClr>
                <a:srgbClr val="BF2F38"/>
              </a:buClr>
              <a:defRPr>
                <a:latin typeface="Arial Nova" panose="020B0504020202020204" pitchFamily="34" charset="0"/>
              </a:defRPr>
            </a:lvl4pPr>
            <a:lvl5pPr>
              <a:buClr>
                <a:srgbClr val="BF2F38"/>
              </a:buClr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8976443" y="1412776"/>
            <a:ext cx="2880197" cy="48245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Arial Nova" panose="020B05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33443" y="980728"/>
            <a:ext cx="11042471" cy="215774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rgbClr val="404040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+mj-lt"/>
                <a:cs typeface="Arial Nova" panose="020B05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46543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100" y="1196751"/>
            <a:ext cx="11153788" cy="4824537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50000"/>
              </a:lnSpc>
              <a:spcBef>
                <a:spcPts val="600"/>
              </a:spcBef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1pPr>
            <a:lvl2pPr marL="742950" indent="-285750">
              <a:lnSpc>
                <a:spcPct val="150000"/>
              </a:lnSpc>
              <a:spcBef>
                <a:spcPts val="600"/>
              </a:spcBef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2pPr>
            <a:lvl3pPr marL="1143000" indent="-228600">
              <a:lnSpc>
                <a:spcPct val="150000"/>
              </a:lnSpc>
              <a:spcBef>
                <a:spcPts val="600"/>
              </a:spcBef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3pPr>
            <a:lvl4pPr marL="1600200" indent="-228600">
              <a:lnSpc>
                <a:spcPct val="150000"/>
              </a:lnSpc>
              <a:spcBef>
                <a:spcPts val="600"/>
              </a:spcBef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4pPr>
            <a:lvl5pPr marL="2057400" indent="-228600">
              <a:lnSpc>
                <a:spcPct val="150000"/>
              </a:lnSpc>
              <a:spcBef>
                <a:spcPts val="600"/>
              </a:spcBef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Arial Nova" panose="020B0504020202020204" pitchFamily="34" charset="0"/>
                <a:cs typeface="Arial Nova" panose="020B05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3500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100" y="1393743"/>
            <a:ext cx="11162932" cy="482453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1pPr>
            <a:lvl2pPr marL="742950" indent="-28575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2pPr>
            <a:lvl3pPr marL="11430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3pPr>
            <a:lvl4pPr marL="16002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4pPr>
            <a:lvl5pPr marL="20574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Arial Nova" panose="020B0504020202020204" pitchFamily="34" charset="0"/>
                <a:cs typeface="Arial Nova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02E057BB-BF05-27FD-457A-07567427CF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444" y="980728"/>
            <a:ext cx="11152588" cy="217136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buNone/>
              <a:defRPr sz="1000">
                <a:solidFill>
                  <a:srgbClr val="1D1D1D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3403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23100" y="1196752"/>
            <a:ext cx="5393514" cy="482453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1pPr>
            <a:lvl2pPr marL="742950" indent="-28575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2pPr>
            <a:lvl3pPr marL="11430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3pPr>
            <a:lvl4pPr marL="16002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4pPr>
            <a:lvl5pPr marL="20574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6275387" y="1196752"/>
            <a:ext cx="5393514" cy="482453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1pPr>
            <a:lvl2pPr marL="742950" indent="-28575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2pPr>
            <a:lvl3pPr marL="11430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3pPr>
            <a:lvl4pPr marL="16002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4pPr>
            <a:lvl5pPr marL="20574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Arial Nova" panose="020B0504020202020204" pitchFamily="34" charset="0"/>
                <a:cs typeface="Arial Nova" panose="020B05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67254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23100" y="1484784"/>
            <a:ext cx="5393514" cy="482453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1pPr>
            <a:lvl2pPr marL="742950" indent="-28575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2pPr>
            <a:lvl3pPr marL="11430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3pPr>
            <a:lvl4pPr marL="16002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4pPr>
            <a:lvl5pPr marL="20574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275387" y="1484784"/>
            <a:ext cx="5393514" cy="482453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1pPr>
            <a:lvl2pPr marL="742950" indent="-28575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2pPr>
            <a:lvl3pPr marL="11430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3pPr>
            <a:lvl4pPr marL="16002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4pPr>
            <a:lvl5pPr marL="20574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Arial Nova" panose="020B0504020202020204" pitchFamily="34" charset="0"/>
                <a:cs typeface="Arial Nova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AD81C456-15F6-5AE5-69B6-981ABDE9D8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3444" y="980728"/>
            <a:ext cx="11152588" cy="217136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buNone/>
              <a:defRPr sz="1000">
                <a:solidFill>
                  <a:srgbClr val="1D1D1D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1085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23099" y="1340768"/>
            <a:ext cx="5557937" cy="288000"/>
          </a:xfrm>
          <a:prstGeom prst="rect">
            <a:avLst/>
          </a:prstGeom>
        </p:spPr>
        <p:txBody>
          <a:bodyPr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275388" y="1340768"/>
            <a:ext cx="5393513" cy="288000"/>
          </a:xfrm>
          <a:prstGeom prst="rect">
            <a:avLst/>
          </a:prstGeom>
        </p:spPr>
        <p:txBody>
          <a:bodyPr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23099" y="1628800"/>
            <a:ext cx="5393514" cy="453650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1pPr>
            <a:lvl2pPr marL="742950" indent="-28575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2pPr>
            <a:lvl3pPr marL="11430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3pPr>
            <a:lvl4pPr marL="16002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4pPr>
            <a:lvl5pPr marL="20574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275388" y="1628800"/>
            <a:ext cx="5393513" cy="453650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1pPr>
            <a:lvl2pPr marL="742950" indent="-28575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2pPr>
            <a:lvl3pPr marL="11430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3pPr>
            <a:lvl4pPr marL="16002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4pPr>
            <a:lvl5pPr marL="20574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Arial Nova" panose="020B0504020202020204" pitchFamily="34" charset="0"/>
                <a:cs typeface="Arial Nova" panose="020B05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8599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, headers with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Arial Nova" panose="020B0504020202020204" pitchFamily="34" charset="0"/>
                <a:cs typeface="Arial Nova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B21FAD7D-07C0-42D6-E95A-4A7EF2B14E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099" y="1340768"/>
            <a:ext cx="5557937" cy="288000"/>
          </a:xfrm>
          <a:prstGeom prst="rect">
            <a:avLst/>
          </a:prstGeom>
        </p:spPr>
        <p:txBody>
          <a:bodyPr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8CC242E-2D00-4E18-1B20-B542752E11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8" y="1340768"/>
            <a:ext cx="5393513" cy="288000"/>
          </a:xfrm>
          <a:prstGeom prst="rect">
            <a:avLst/>
          </a:prstGeom>
        </p:spPr>
        <p:txBody>
          <a:bodyPr b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18D8234-B5D0-7CF6-7CB3-7C06F3B21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099" y="1628800"/>
            <a:ext cx="5393514" cy="453650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1pPr>
            <a:lvl2pPr marL="742950" indent="-28575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2pPr>
            <a:lvl3pPr marL="11430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3pPr>
            <a:lvl4pPr marL="16002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4pPr>
            <a:lvl5pPr marL="20574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E4032BB-75DE-32EC-EE4A-D5B8CB2DBA8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75388" y="1628800"/>
            <a:ext cx="5393513" cy="453650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1pPr>
            <a:lvl2pPr marL="742950" indent="-28575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2pPr>
            <a:lvl3pPr marL="11430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3pPr>
            <a:lvl4pPr marL="16002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4pPr>
            <a:lvl5pPr marL="20574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9036522-9FA3-AF64-0F10-1BF9B8823C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3444" y="980728"/>
            <a:ext cx="11152588" cy="217136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buNone/>
              <a:defRPr sz="1000">
                <a:solidFill>
                  <a:srgbClr val="1D1D1D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434877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23099" y="1196752"/>
            <a:ext cx="11145802" cy="246999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1pPr>
            <a:lvl2pPr marL="742950" indent="-28575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2pPr>
            <a:lvl3pPr marL="11430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3pPr>
            <a:lvl4pPr marL="16002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4pPr>
            <a:lvl5pPr marL="20574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23099" y="3804491"/>
            <a:ext cx="11145802" cy="246999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1pPr>
            <a:lvl2pPr marL="742950" indent="-28575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2pPr>
            <a:lvl3pPr marL="11430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3pPr>
            <a:lvl4pPr marL="16002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4pPr>
            <a:lvl5pPr marL="2057400" indent="-228600">
              <a:buClr>
                <a:srgbClr val="E1061F"/>
              </a:buClr>
              <a:buFont typeface="Wingdings" pitchFamily="2" charset="2"/>
              <a:buChar char="§"/>
              <a:defRPr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3100" y="430929"/>
            <a:ext cx="10397436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cap="all" spc="0" baseline="0">
                <a:solidFill>
                  <a:schemeClr val="tx1"/>
                </a:solidFill>
                <a:latin typeface="Arial Nova" panose="020B0504020202020204" pitchFamily="34" charset="0"/>
                <a:cs typeface="Arial Nova" panose="020B05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9614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7299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3C23FCD-339F-DE4B-856D-A842574649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100" y="430929"/>
            <a:ext cx="11126750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spc="0">
                <a:solidFill>
                  <a:schemeClr val="tx1"/>
                </a:solidFill>
                <a:latin typeface="Arial Nova" panose="020B0504020202020204" pitchFamily="34" charset="0"/>
                <a:cs typeface="Arial Nova" panose="020B0504020202020204" pitchFamily="34" charset="0"/>
              </a:defRPr>
            </a:lvl1pPr>
          </a:lstStyle>
          <a:p>
            <a:r>
              <a:rPr lang="en-GB" dirty="0"/>
              <a:t>CLICK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715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>
          <p15:clr>
            <a:srgbClr val="FBAE40"/>
          </p15:clr>
        </p15:guide>
        <p15:guide id="2" orient="horz" pos="30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8CD504-B0A4-6D43-894A-48C592D378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100" y="430929"/>
            <a:ext cx="11126750" cy="37423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 i="0" spc="0">
                <a:solidFill>
                  <a:schemeClr val="tx1"/>
                </a:solidFill>
                <a:latin typeface="Arial Nova" panose="020B0504020202020204" pitchFamily="34" charset="0"/>
                <a:cs typeface="Arial Nova" panose="020B0504020202020204" pitchFamily="34" charset="0"/>
              </a:defRPr>
            </a:lvl1pPr>
          </a:lstStyle>
          <a:p>
            <a:r>
              <a:rPr lang="en-GB" dirty="0"/>
              <a:t>CLICK HERE</a:t>
            </a:r>
            <a:endParaRPr lang="en-US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80169318-C5A6-315A-5776-253C1F2AE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444" y="980728"/>
            <a:ext cx="11152588" cy="217136"/>
          </a:xfrm>
          <a:prstGeom prst="rect">
            <a:avLst/>
          </a:prstGeom>
        </p:spPr>
        <p:txBody>
          <a:bodyPr bIns="0" anchor="t">
            <a:noAutofit/>
          </a:bodyPr>
          <a:lstStyle>
            <a:lvl1pPr marL="0" indent="0">
              <a:buNone/>
              <a:defRPr sz="1000">
                <a:solidFill>
                  <a:srgbClr val="1D1D1D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98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34" Type="http://schemas.openxmlformats.org/officeDocument/2006/relationships/slideLayout" Target="../slideLayouts/slideLayout35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3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slideLayout" Target="../slideLayouts/slideLayout33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3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9" Type="http://schemas.openxmlformats.org/officeDocument/2006/relationships/image" Target="../media/image3.emf"/><Relationship Id="rId21" Type="http://schemas.openxmlformats.org/officeDocument/2006/relationships/slideLayout" Target="../slideLayouts/slideLayout59.xml"/><Relationship Id="rId34" Type="http://schemas.openxmlformats.org/officeDocument/2006/relationships/slideLayout" Target="../slideLayouts/slideLayout72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slideLayout" Target="../slideLayouts/slideLayout71.xml"/><Relationship Id="rId38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67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slideLayout" Target="../slideLayouts/slideLayout70.xml"/><Relationship Id="rId37" Type="http://schemas.openxmlformats.org/officeDocument/2006/relationships/slideLayout" Target="../slideLayouts/slideLayout75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36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69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68.xml"/><Relationship Id="rId35" Type="http://schemas.openxmlformats.org/officeDocument/2006/relationships/slideLayout" Target="../slideLayouts/slideLayout73.xml"/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69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01837" y="6608013"/>
            <a:ext cx="624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fld id="{096553D4-A4ED-4DCC-A2F3-3A5BC75E12C7}" type="slidenum">
              <a:rPr lang="en-GB" sz="1000" smtClean="0">
                <a:solidFill>
                  <a:schemeClr val="bg1"/>
                </a:solidFill>
                <a:latin typeface="Arial Nova" panose="020B0504020202020204" pitchFamily="34" charset="0"/>
              </a:rPr>
              <a:pPr/>
              <a:t>‹#›</a:t>
            </a:fld>
            <a:endParaRPr lang="en-GB" sz="1000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272464" y="6610910"/>
            <a:ext cx="163218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sz="1000" b="0" dirty="0">
                <a:solidFill>
                  <a:schemeClr val="bg1"/>
                </a:solidFill>
                <a:latin typeface="Arial Nova" panose="020B0504020202020204" pitchFamily="34" charset="0"/>
              </a:rPr>
              <a:t>CONFIDENTIAL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50122" y="6610911"/>
            <a:ext cx="2691755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r">
              <a:defRPr sz="12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 sz="1000" dirty="0">
                <a:latin typeface="Arial Nova" panose="020B0504020202020204" pitchFamily="34" charset="0"/>
              </a:rPr>
              <a:t>© TLF Research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9A25BC1-C9B8-8743-B9D7-887BC5DCFD72}"/>
              </a:ext>
            </a:extLst>
          </p:cNvPr>
          <p:cNvCxnSpPr>
            <a:cxnSpLocks/>
          </p:cNvCxnSpPr>
          <p:nvPr userDrawn="1"/>
        </p:nvCxnSpPr>
        <p:spPr>
          <a:xfrm>
            <a:off x="631853" y="883402"/>
            <a:ext cx="10928419" cy="0"/>
          </a:xfrm>
          <a:prstGeom prst="line">
            <a:avLst/>
          </a:prstGeom>
          <a:ln>
            <a:solidFill>
              <a:srgbClr val="1D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54E8897-6C86-C54C-BC6B-7E1CBB74B9FC}"/>
              </a:ext>
            </a:extLst>
          </p:cNvPr>
          <p:cNvSpPr/>
          <p:nvPr userDrawn="1"/>
        </p:nvSpPr>
        <p:spPr>
          <a:xfrm>
            <a:off x="0" y="6636857"/>
            <a:ext cx="12192000" cy="238715"/>
          </a:xfrm>
          <a:prstGeom prst="rect">
            <a:avLst/>
          </a:prstGeom>
          <a:solidFill>
            <a:srgbClr val="1D1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12742F50-6D43-E441-8AB3-47B94337ECDC}"/>
              </a:ext>
            </a:extLst>
          </p:cNvPr>
          <p:cNvSpPr txBox="1">
            <a:spLocks/>
          </p:cNvSpPr>
          <p:nvPr userDrawn="1"/>
        </p:nvSpPr>
        <p:spPr>
          <a:xfrm>
            <a:off x="5388801" y="6601720"/>
            <a:ext cx="14144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500" kern="300" spc="50">
                <a:solidFill>
                  <a:srgbClr val="2E2D2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dirty="0">
                <a:solidFill>
                  <a:schemeClr val="bg2"/>
                </a:solidFill>
                <a:latin typeface="Arial Nova" panose="020B0504020202020204" pitchFamily="34" charset="0"/>
              </a:rPr>
              <a:t>© TLF RESEARCH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0B4EFDD3-9332-0B44-81DC-46751F8AAB92}"/>
              </a:ext>
            </a:extLst>
          </p:cNvPr>
          <p:cNvSpPr txBox="1">
            <a:spLocks/>
          </p:cNvSpPr>
          <p:nvPr userDrawn="1"/>
        </p:nvSpPr>
        <p:spPr>
          <a:xfrm>
            <a:off x="566101" y="6601720"/>
            <a:ext cx="14144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500" kern="300" spc="50">
                <a:solidFill>
                  <a:srgbClr val="2E2D2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" b="0" i="0" dirty="0">
                <a:solidFill>
                  <a:schemeClr val="bg2"/>
                </a:solidFill>
                <a:latin typeface="Arial Nova" panose="020B0504020202020204" pitchFamily="34" charset="0"/>
              </a:rPr>
              <a:t>CONFIDENTIAL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60CC80B-8395-1644-883C-40D706A10441}"/>
              </a:ext>
            </a:extLst>
          </p:cNvPr>
          <p:cNvSpPr txBox="1"/>
          <p:nvPr userDrawn="1"/>
        </p:nvSpPr>
        <p:spPr>
          <a:xfrm>
            <a:off x="10980219" y="6646038"/>
            <a:ext cx="624000" cy="1846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096553D4-A4ED-4DCC-A2F3-3A5BC75E12C7}" type="slidenum">
              <a:rPr lang="en-GB" sz="600" smtClean="0">
                <a:solidFill>
                  <a:schemeClr val="bg1"/>
                </a:solidFill>
                <a:latin typeface="Arial Nova" panose="020B0504020202020204" pitchFamily="34" charset="0"/>
              </a:rPr>
              <a:pPr algn="r"/>
              <a:t>‹#›</a:t>
            </a:fld>
            <a:endParaRPr lang="en-GB" sz="600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pic>
        <p:nvPicPr>
          <p:cNvPr id="11" name="Picture 10" descr="TLF_NEW_Logo_-01-01-01.png">
            <a:extLst>
              <a:ext uri="{FF2B5EF4-FFF2-40B4-BE49-F238E27FC236}">
                <a16:creationId xmlns:a16="http://schemas.microsoft.com/office/drawing/2014/main" id="{50818887-9177-934B-9904-3406BA520353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7" y="476250"/>
            <a:ext cx="288925" cy="2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5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5" r:id="rId32"/>
    <p:sldLayoutId id="2147483696" r:id="rId33"/>
    <p:sldLayoutId id="2147483787" r:id="rId34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404040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50000"/>
        </a:lnSpc>
        <a:spcBef>
          <a:spcPts val="600"/>
        </a:spcBef>
        <a:buClr>
          <a:srgbClr val="BF2F38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ts val="600"/>
        </a:spcBef>
        <a:buClr>
          <a:srgbClr val="BF2F38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600"/>
        </a:spcBef>
        <a:buClr>
          <a:srgbClr val="BF2F3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600"/>
        </a:spcBef>
        <a:buClr>
          <a:srgbClr val="BF2F38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600"/>
        </a:spcBef>
        <a:buClr>
          <a:srgbClr val="BF2F38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7">
          <p15:clr>
            <a:srgbClr val="F26B43"/>
          </p15:clr>
        </p15:guide>
        <p15:guide id="4" pos="393">
          <p15:clr>
            <a:srgbClr val="F26B43"/>
          </p15:clr>
        </p15:guide>
        <p15:guide id="6" pos="3840">
          <p15:clr>
            <a:srgbClr val="F26B43"/>
          </p15:clr>
        </p15:guide>
        <p15:guide id="7" pos="3953">
          <p15:clr>
            <a:srgbClr val="F26B43"/>
          </p15:clr>
        </p15:guide>
        <p15:guide id="8" pos="3727">
          <p15:clr>
            <a:srgbClr val="F26B43"/>
          </p15:clr>
        </p15:guide>
        <p15:guide id="9" orient="horz" pos="799">
          <p15:clr>
            <a:srgbClr val="F26B43"/>
          </p15:clr>
        </p15:guide>
        <p15:guide id="10" orient="horz" pos="383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01837" y="6608013"/>
            <a:ext cx="624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fld id="{096553D4-A4ED-4DCC-A2F3-3A5BC75E12C7}" type="slidenum">
              <a:rPr lang="en-GB" sz="1000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‹#›</a:t>
            </a:fld>
            <a:endParaRPr lang="en-GB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272464" y="6610910"/>
            <a:ext cx="163218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sz="1000" b="0" dirty="0">
                <a:solidFill>
                  <a:schemeClr val="bg1"/>
                </a:solidFill>
                <a:latin typeface="Century Gothic" panose="020B0502020202020204" pitchFamily="34" charset="0"/>
              </a:rPr>
              <a:t>CONFIDENTIAL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50122" y="6610911"/>
            <a:ext cx="2691755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r">
              <a:defRPr sz="12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 sz="1000" dirty="0"/>
              <a:t>© TLF Research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9A25BC1-C9B8-8743-B9D7-887BC5DCFD72}"/>
              </a:ext>
            </a:extLst>
          </p:cNvPr>
          <p:cNvCxnSpPr>
            <a:cxnSpLocks/>
          </p:cNvCxnSpPr>
          <p:nvPr userDrawn="1"/>
        </p:nvCxnSpPr>
        <p:spPr>
          <a:xfrm>
            <a:off x="631853" y="883402"/>
            <a:ext cx="10928419" cy="0"/>
          </a:xfrm>
          <a:prstGeom prst="line">
            <a:avLst/>
          </a:prstGeom>
          <a:ln>
            <a:solidFill>
              <a:srgbClr val="1D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54E8897-6C86-C54C-BC6B-7E1CBB74B9FC}"/>
              </a:ext>
            </a:extLst>
          </p:cNvPr>
          <p:cNvSpPr/>
          <p:nvPr userDrawn="1"/>
        </p:nvSpPr>
        <p:spPr>
          <a:xfrm>
            <a:off x="0" y="6636857"/>
            <a:ext cx="12192000" cy="238715"/>
          </a:xfrm>
          <a:prstGeom prst="rect">
            <a:avLst/>
          </a:prstGeom>
          <a:solidFill>
            <a:srgbClr val="1D1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12742F50-6D43-E441-8AB3-47B94337ECDC}"/>
              </a:ext>
            </a:extLst>
          </p:cNvPr>
          <p:cNvSpPr txBox="1">
            <a:spLocks/>
          </p:cNvSpPr>
          <p:nvPr userDrawn="1"/>
        </p:nvSpPr>
        <p:spPr>
          <a:xfrm>
            <a:off x="5388801" y="6601720"/>
            <a:ext cx="14144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500" kern="300" spc="50">
                <a:solidFill>
                  <a:srgbClr val="2E2D2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dirty="0">
                <a:solidFill>
                  <a:schemeClr val="bg2"/>
                </a:solidFill>
                <a:latin typeface="Century Gothic" panose="020B0502020202020204" pitchFamily="34" charset="0"/>
              </a:rPr>
              <a:t>© TLF RESEARCH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0B4EFDD3-9332-0B44-81DC-46751F8AAB92}"/>
              </a:ext>
            </a:extLst>
          </p:cNvPr>
          <p:cNvSpPr txBox="1">
            <a:spLocks/>
          </p:cNvSpPr>
          <p:nvPr userDrawn="1"/>
        </p:nvSpPr>
        <p:spPr>
          <a:xfrm>
            <a:off x="566101" y="6601720"/>
            <a:ext cx="14144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500" kern="300" spc="50">
                <a:solidFill>
                  <a:srgbClr val="2E2D2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" b="0" i="0" dirty="0">
                <a:solidFill>
                  <a:schemeClr val="bg2"/>
                </a:solidFill>
                <a:latin typeface="Century Gothic" panose="020B0502020202020204" pitchFamily="34" charset="0"/>
              </a:rPr>
              <a:t>CONFIDENTIAL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60CC80B-8395-1644-883C-40D706A10441}"/>
              </a:ext>
            </a:extLst>
          </p:cNvPr>
          <p:cNvSpPr txBox="1"/>
          <p:nvPr userDrawn="1"/>
        </p:nvSpPr>
        <p:spPr>
          <a:xfrm>
            <a:off x="10980219" y="6646038"/>
            <a:ext cx="624000" cy="1846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096553D4-A4ED-4DCC-A2F3-3A5BC75E12C7}" type="slidenum">
              <a:rPr lang="en-GB" sz="6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‹#›</a:t>
            </a:fld>
            <a:endParaRPr lang="en-GB" sz="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 descr="TLF_NEW_Logo_-01-01-01.png">
            <a:extLst>
              <a:ext uri="{FF2B5EF4-FFF2-40B4-BE49-F238E27FC236}">
                <a16:creationId xmlns:a16="http://schemas.microsoft.com/office/drawing/2014/main" id="{50818887-9177-934B-9904-3406BA52035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7" y="476250"/>
            <a:ext cx="288925" cy="2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3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404040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50000"/>
        </a:lnSpc>
        <a:spcBef>
          <a:spcPts val="600"/>
        </a:spcBef>
        <a:buClr>
          <a:srgbClr val="BF2F38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ts val="600"/>
        </a:spcBef>
        <a:buClr>
          <a:srgbClr val="BF2F38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600"/>
        </a:spcBef>
        <a:buClr>
          <a:srgbClr val="BF2F3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600"/>
        </a:spcBef>
        <a:buClr>
          <a:srgbClr val="BF2F38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600"/>
        </a:spcBef>
        <a:buClr>
          <a:srgbClr val="BF2F38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7">
          <p15:clr>
            <a:srgbClr val="F26B43"/>
          </p15:clr>
        </p15:guide>
        <p15:guide id="4" pos="393">
          <p15:clr>
            <a:srgbClr val="F26B43"/>
          </p15:clr>
        </p15:guide>
        <p15:guide id="6" pos="3840">
          <p15:clr>
            <a:srgbClr val="F26B43"/>
          </p15:clr>
        </p15:guide>
        <p15:guide id="7" pos="3953">
          <p15:clr>
            <a:srgbClr val="F26B43"/>
          </p15:clr>
        </p15:guide>
        <p15:guide id="8" pos="3727">
          <p15:clr>
            <a:srgbClr val="F26B43"/>
          </p15:clr>
        </p15:guide>
        <p15:guide id="9" orient="horz" pos="799">
          <p15:clr>
            <a:srgbClr val="F26B43"/>
          </p15:clr>
        </p15:guide>
        <p15:guide id="10" orient="horz" pos="383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01837" y="6608013"/>
            <a:ext cx="624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fld id="{096553D4-A4ED-4DCC-A2F3-3A5BC75E12C7}" type="slidenum">
              <a:rPr lang="en-GB" sz="1000" smtClean="0">
                <a:solidFill>
                  <a:schemeClr val="bg1"/>
                </a:solidFill>
                <a:latin typeface="Century Gothic" panose="020B0502020202020204" pitchFamily="34" charset="0"/>
              </a:rPr>
              <a:pPr/>
              <a:t>‹#›</a:t>
            </a:fld>
            <a:endParaRPr lang="en-GB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272464" y="6610910"/>
            <a:ext cx="163218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sz="1000" b="0" dirty="0">
                <a:solidFill>
                  <a:schemeClr val="bg1"/>
                </a:solidFill>
                <a:latin typeface="Century Gothic" panose="020B0502020202020204" pitchFamily="34" charset="0"/>
              </a:rPr>
              <a:t>CONFIDENTIAL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50122" y="6610911"/>
            <a:ext cx="2691755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r">
              <a:defRPr sz="12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 sz="1000" dirty="0"/>
              <a:t>© TLF Research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7E7D89-75B0-1E49-8E1D-EECDAB5352D0}"/>
              </a:ext>
            </a:extLst>
          </p:cNvPr>
          <p:cNvSpPr/>
          <p:nvPr userDrawn="1"/>
        </p:nvSpPr>
        <p:spPr>
          <a:xfrm>
            <a:off x="0" y="6636857"/>
            <a:ext cx="12192000" cy="238715"/>
          </a:xfrm>
          <a:prstGeom prst="rect">
            <a:avLst/>
          </a:prstGeom>
          <a:solidFill>
            <a:srgbClr val="1D1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9A25BC1-C9B8-8743-B9D7-887BC5DCFD72}"/>
              </a:ext>
            </a:extLst>
          </p:cNvPr>
          <p:cNvCxnSpPr>
            <a:cxnSpLocks/>
          </p:cNvCxnSpPr>
          <p:nvPr userDrawn="1"/>
        </p:nvCxnSpPr>
        <p:spPr>
          <a:xfrm>
            <a:off x="631853" y="883402"/>
            <a:ext cx="10928419" cy="0"/>
          </a:xfrm>
          <a:prstGeom prst="line">
            <a:avLst/>
          </a:prstGeom>
          <a:ln>
            <a:solidFill>
              <a:srgbClr val="1D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D59480A-AB87-034E-A019-31DF288A0102}"/>
              </a:ext>
            </a:extLst>
          </p:cNvPr>
          <p:cNvSpPr txBox="1">
            <a:spLocks/>
          </p:cNvSpPr>
          <p:nvPr userDrawn="1"/>
        </p:nvSpPr>
        <p:spPr>
          <a:xfrm>
            <a:off x="5388801" y="6601720"/>
            <a:ext cx="14144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500" kern="300" spc="50">
                <a:solidFill>
                  <a:srgbClr val="2E2D2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dirty="0">
                <a:solidFill>
                  <a:schemeClr val="bg1"/>
                </a:solidFill>
                <a:latin typeface="Century Gothic" panose="020B0502020202020204" pitchFamily="34" charset="0"/>
              </a:rPr>
              <a:t>© TLF RESEARCH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5367B5B-AF1D-F443-9C5D-3E3DBCE7B5E3}"/>
              </a:ext>
            </a:extLst>
          </p:cNvPr>
          <p:cNvSpPr txBox="1">
            <a:spLocks/>
          </p:cNvSpPr>
          <p:nvPr userDrawn="1"/>
        </p:nvSpPr>
        <p:spPr>
          <a:xfrm>
            <a:off x="566101" y="6601720"/>
            <a:ext cx="14144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500" kern="300" spc="50">
                <a:solidFill>
                  <a:srgbClr val="2E2D2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" b="0" i="0" dirty="0">
                <a:solidFill>
                  <a:schemeClr val="bg1"/>
                </a:solidFill>
                <a:latin typeface="Century Gothic" panose="020B0502020202020204" pitchFamily="34" charset="0"/>
              </a:rPr>
              <a:t>CONFIDENTIAL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A9526D-3351-2A46-B7B1-888A0D1BF3F0}"/>
              </a:ext>
            </a:extLst>
          </p:cNvPr>
          <p:cNvSpPr txBox="1"/>
          <p:nvPr userDrawn="1"/>
        </p:nvSpPr>
        <p:spPr>
          <a:xfrm>
            <a:off x="10980219" y="6646038"/>
            <a:ext cx="624000" cy="1846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096553D4-A4ED-4DCC-A2F3-3A5BC75E12C7}" type="slidenum">
              <a:rPr lang="en-GB" sz="600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r"/>
              <a:t>‹#›</a:t>
            </a:fld>
            <a:endParaRPr lang="en-GB" sz="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2E1070-0709-18DE-4A91-DCF16D6789E1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349" y="476250"/>
            <a:ext cx="288923" cy="28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73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  <p:sldLayoutId id="2147483738" r:id="rId25"/>
    <p:sldLayoutId id="2147483739" r:id="rId26"/>
    <p:sldLayoutId id="2147483740" r:id="rId27"/>
    <p:sldLayoutId id="2147483741" r:id="rId28"/>
    <p:sldLayoutId id="2147483742" r:id="rId29"/>
    <p:sldLayoutId id="2147483743" r:id="rId30"/>
    <p:sldLayoutId id="2147483744" r:id="rId31"/>
    <p:sldLayoutId id="2147483745" r:id="rId32"/>
    <p:sldLayoutId id="2147483746" r:id="rId33"/>
    <p:sldLayoutId id="2147483747" r:id="rId34"/>
    <p:sldLayoutId id="2147483748" r:id="rId35"/>
    <p:sldLayoutId id="2147483749" r:id="rId36"/>
    <p:sldLayoutId id="2147483750" r:id="rId37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404040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50000"/>
        </a:lnSpc>
        <a:spcBef>
          <a:spcPts val="600"/>
        </a:spcBef>
        <a:buClr>
          <a:srgbClr val="BF2F38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ts val="600"/>
        </a:spcBef>
        <a:buClr>
          <a:srgbClr val="BF2F38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600"/>
        </a:spcBef>
        <a:buClr>
          <a:srgbClr val="BF2F3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600"/>
        </a:spcBef>
        <a:buClr>
          <a:srgbClr val="BF2F38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600"/>
        </a:spcBef>
        <a:buClr>
          <a:srgbClr val="BF2F38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01837" y="6608013"/>
            <a:ext cx="624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fld id="{096553D4-A4ED-4DCC-A2F3-3A5BC75E12C7}" type="slidenum">
              <a:rPr lang="en-GB" sz="1000" smtClean="0">
                <a:solidFill>
                  <a:schemeClr val="bg1"/>
                </a:solidFill>
                <a:latin typeface="Arial Nova" panose="020B0504020202020204" pitchFamily="34" charset="0"/>
              </a:rPr>
              <a:pPr/>
              <a:t>‹#›</a:t>
            </a:fld>
            <a:endParaRPr lang="en-GB" sz="1000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272464" y="6610910"/>
            <a:ext cx="163218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sz="1000" b="0" dirty="0">
                <a:solidFill>
                  <a:schemeClr val="bg1"/>
                </a:solidFill>
                <a:latin typeface="Arial Nova" panose="020B0504020202020204" pitchFamily="34" charset="0"/>
              </a:rPr>
              <a:t>CONFIDENTIAL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50122" y="6610911"/>
            <a:ext cx="2691755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r">
              <a:defRPr sz="12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 sz="1000" dirty="0">
                <a:latin typeface="Arial Nova" panose="020B0504020202020204" pitchFamily="34" charset="0"/>
              </a:rPr>
              <a:t>© TLF Research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9A25BC1-C9B8-8743-B9D7-887BC5DCFD72}"/>
              </a:ext>
            </a:extLst>
          </p:cNvPr>
          <p:cNvCxnSpPr>
            <a:cxnSpLocks/>
          </p:cNvCxnSpPr>
          <p:nvPr userDrawn="1"/>
        </p:nvCxnSpPr>
        <p:spPr>
          <a:xfrm>
            <a:off x="631853" y="883402"/>
            <a:ext cx="10928419" cy="0"/>
          </a:xfrm>
          <a:prstGeom prst="line">
            <a:avLst/>
          </a:prstGeom>
          <a:ln>
            <a:solidFill>
              <a:srgbClr val="1D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54E8897-6C86-C54C-BC6B-7E1CBB74B9FC}"/>
              </a:ext>
            </a:extLst>
          </p:cNvPr>
          <p:cNvSpPr/>
          <p:nvPr userDrawn="1"/>
        </p:nvSpPr>
        <p:spPr>
          <a:xfrm>
            <a:off x="0" y="6636857"/>
            <a:ext cx="12192000" cy="238715"/>
          </a:xfrm>
          <a:prstGeom prst="rect">
            <a:avLst/>
          </a:prstGeom>
          <a:solidFill>
            <a:srgbClr val="1D1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12742F50-6D43-E441-8AB3-47B94337ECDC}"/>
              </a:ext>
            </a:extLst>
          </p:cNvPr>
          <p:cNvSpPr txBox="1">
            <a:spLocks/>
          </p:cNvSpPr>
          <p:nvPr userDrawn="1"/>
        </p:nvSpPr>
        <p:spPr>
          <a:xfrm>
            <a:off x="5388801" y="6601720"/>
            <a:ext cx="14144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500" kern="300" spc="50">
                <a:solidFill>
                  <a:srgbClr val="2E2D2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dirty="0">
                <a:solidFill>
                  <a:schemeClr val="bg2"/>
                </a:solidFill>
                <a:latin typeface="Arial Nova" panose="020B0504020202020204" pitchFamily="34" charset="0"/>
              </a:rPr>
              <a:t>© TLF RESEARCH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0B4EFDD3-9332-0B44-81DC-46751F8AAB92}"/>
              </a:ext>
            </a:extLst>
          </p:cNvPr>
          <p:cNvSpPr txBox="1">
            <a:spLocks/>
          </p:cNvSpPr>
          <p:nvPr userDrawn="1"/>
        </p:nvSpPr>
        <p:spPr>
          <a:xfrm>
            <a:off x="566101" y="6601720"/>
            <a:ext cx="14144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500" kern="300" spc="50">
                <a:solidFill>
                  <a:srgbClr val="2E2D2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" b="0" i="0" dirty="0">
                <a:solidFill>
                  <a:schemeClr val="bg2"/>
                </a:solidFill>
                <a:latin typeface="Arial Nova" panose="020B0504020202020204" pitchFamily="34" charset="0"/>
              </a:rPr>
              <a:t>CONFIDENTIAL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60CC80B-8395-1644-883C-40D706A10441}"/>
              </a:ext>
            </a:extLst>
          </p:cNvPr>
          <p:cNvSpPr txBox="1"/>
          <p:nvPr userDrawn="1"/>
        </p:nvSpPr>
        <p:spPr>
          <a:xfrm>
            <a:off x="10980219" y="6646038"/>
            <a:ext cx="624000" cy="1846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096553D4-A4ED-4DCC-A2F3-3A5BC75E12C7}" type="slidenum">
              <a:rPr lang="en-GB" sz="600" smtClean="0">
                <a:solidFill>
                  <a:schemeClr val="bg1"/>
                </a:solidFill>
                <a:latin typeface="Arial Nova" panose="020B0504020202020204" pitchFamily="34" charset="0"/>
              </a:rPr>
              <a:pPr algn="r"/>
              <a:t>‹#›</a:t>
            </a:fld>
            <a:endParaRPr lang="en-GB" sz="600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pic>
        <p:nvPicPr>
          <p:cNvPr id="11" name="Picture 10" descr="TLF_NEW_Logo_-01-01-01.png">
            <a:extLst>
              <a:ext uri="{FF2B5EF4-FFF2-40B4-BE49-F238E27FC236}">
                <a16:creationId xmlns:a16="http://schemas.microsoft.com/office/drawing/2014/main" id="{50818887-9177-934B-9904-3406BA52035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7" y="476250"/>
            <a:ext cx="288925" cy="2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404040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50000"/>
        </a:lnSpc>
        <a:spcBef>
          <a:spcPts val="600"/>
        </a:spcBef>
        <a:buClr>
          <a:srgbClr val="BF2F38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ts val="600"/>
        </a:spcBef>
        <a:buClr>
          <a:srgbClr val="BF2F38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600"/>
        </a:spcBef>
        <a:buClr>
          <a:srgbClr val="BF2F3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600"/>
        </a:spcBef>
        <a:buClr>
          <a:srgbClr val="BF2F38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600"/>
        </a:spcBef>
        <a:buClr>
          <a:srgbClr val="BF2F38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7">
          <p15:clr>
            <a:srgbClr val="F26B43"/>
          </p15:clr>
        </p15:guide>
        <p15:guide id="4" pos="393">
          <p15:clr>
            <a:srgbClr val="F26B43"/>
          </p15:clr>
        </p15:guide>
        <p15:guide id="6" pos="3840">
          <p15:clr>
            <a:srgbClr val="F26B43"/>
          </p15:clr>
        </p15:guide>
        <p15:guide id="7" pos="3953">
          <p15:clr>
            <a:srgbClr val="F26B43"/>
          </p15:clr>
        </p15:guide>
        <p15:guide id="8" pos="3727">
          <p15:clr>
            <a:srgbClr val="F26B43"/>
          </p15:clr>
        </p15:guide>
        <p15:guide id="9" orient="horz" pos="799">
          <p15:clr>
            <a:srgbClr val="F26B43"/>
          </p15:clr>
        </p15:guide>
        <p15:guide id="10" orient="horz" pos="3838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87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404040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50000"/>
        </a:lnSpc>
        <a:spcBef>
          <a:spcPts val="600"/>
        </a:spcBef>
        <a:buClr>
          <a:srgbClr val="BF2F38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ts val="600"/>
        </a:spcBef>
        <a:buClr>
          <a:srgbClr val="BF2F38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600"/>
        </a:spcBef>
        <a:buClr>
          <a:srgbClr val="BF2F3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600"/>
        </a:spcBef>
        <a:buClr>
          <a:srgbClr val="BF2F38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600"/>
        </a:spcBef>
        <a:buClr>
          <a:srgbClr val="BF2F38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7">
          <p15:clr>
            <a:srgbClr val="F26B43"/>
          </p15:clr>
        </p15:guide>
        <p15:guide id="4" pos="393">
          <p15:clr>
            <a:srgbClr val="F26B43"/>
          </p15:clr>
        </p15:guide>
        <p15:guide id="6" pos="3840">
          <p15:clr>
            <a:srgbClr val="F26B43"/>
          </p15:clr>
        </p15:guide>
        <p15:guide id="7" pos="3953">
          <p15:clr>
            <a:srgbClr val="F26B43"/>
          </p15:clr>
        </p15:guide>
        <p15:guide id="8" pos="3727">
          <p15:clr>
            <a:srgbClr val="F26B43"/>
          </p15:clr>
        </p15:guide>
        <p15:guide id="9" orient="horz" pos="799">
          <p15:clr>
            <a:srgbClr val="F26B43"/>
          </p15:clr>
        </p15:guide>
        <p15:guide id="10" orient="horz" pos="3838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01837" y="6608013"/>
            <a:ext cx="624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fld id="{096553D4-A4ED-4DCC-A2F3-3A5BC75E12C7}" type="slidenum">
              <a:rPr lang="en-GB" sz="1000" smtClean="0">
                <a:solidFill>
                  <a:schemeClr val="bg1"/>
                </a:solidFill>
                <a:latin typeface="Arial Nova" panose="020B0504020202020204" pitchFamily="34" charset="0"/>
              </a:rPr>
              <a:pPr/>
              <a:t>‹#›</a:t>
            </a:fld>
            <a:endParaRPr lang="en-GB" sz="1000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272464" y="6610910"/>
            <a:ext cx="163218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sz="1000" b="0" dirty="0">
                <a:solidFill>
                  <a:schemeClr val="bg1"/>
                </a:solidFill>
                <a:latin typeface="Arial Nova" panose="020B0504020202020204" pitchFamily="34" charset="0"/>
              </a:rPr>
              <a:t>CONFIDENTIAL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50122" y="6610911"/>
            <a:ext cx="2691755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r">
              <a:defRPr sz="12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 sz="1000" dirty="0">
                <a:latin typeface="Arial Nova" panose="020B0504020202020204" pitchFamily="34" charset="0"/>
              </a:rPr>
              <a:t>© TLF Research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9A25BC1-C9B8-8743-B9D7-887BC5DCFD72}"/>
              </a:ext>
            </a:extLst>
          </p:cNvPr>
          <p:cNvCxnSpPr>
            <a:cxnSpLocks/>
          </p:cNvCxnSpPr>
          <p:nvPr userDrawn="1"/>
        </p:nvCxnSpPr>
        <p:spPr>
          <a:xfrm>
            <a:off x="631853" y="883402"/>
            <a:ext cx="10928419" cy="0"/>
          </a:xfrm>
          <a:prstGeom prst="line">
            <a:avLst/>
          </a:prstGeom>
          <a:ln>
            <a:solidFill>
              <a:srgbClr val="1D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54E8897-6C86-C54C-BC6B-7E1CBB74B9FC}"/>
              </a:ext>
            </a:extLst>
          </p:cNvPr>
          <p:cNvSpPr/>
          <p:nvPr userDrawn="1"/>
        </p:nvSpPr>
        <p:spPr>
          <a:xfrm>
            <a:off x="0" y="6636857"/>
            <a:ext cx="12192000" cy="238715"/>
          </a:xfrm>
          <a:prstGeom prst="rect">
            <a:avLst/>
          </a:prstGeom>
          <a:solidFill>
            <a:srgbClr val="1D1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12742F50-6D43-E441-8AB3-47B94337ECDC}"/>
              </a:ext>
            </a:extLst>
          </p:cNvPr>
          <p:cNvSpPr txBox="1">
            <a:spLocks/>
          </p:cNvSpPr>
          <p:nvPr userDrawn="1"/>
        </p:nvSpPr>
        <p:spPr>
          <a:xfrm>
            <a:off x="5388801" y="6601720"/>
            <a:ext cx="14144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500" kern="300" spc="50">
                <a:solidFill>
                  <a:srgbClr val="2E2D2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dirty="0">
                <a:solidFill>
                  <a:schemeClr val="bg2"/>
                </a:solidFill>
                <a:latin typeface="Arial Nova" panose="020B0504020202020204" pitchFamily="34" charset="0"/>
              </a:rPr>
              <a:t>© TLF RESEARCH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0B4EFDD3-9332-0B44-81DC-46751F8AAB92}"/>
              </a:ext>
            </a:extLst>
          </p:cNvPr>
          <p:cNvSpPr txBox="1">
            <a:spLocks/>
          </p:cNvSpPr>
          <p:nvPr userDrawn="1"/>
        </p:nvSpPr>
        <p:spPr>
          <a:xfrm>
            <a:off x="566101" y="6601720"/>
            <a:ext cx="14144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500" kern="300" spc="50">
                <a:solidFill>
                  <a:srgbClr val="2E2D2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" b="0" i="0" dirty="0">
                <a:solidFill>
                  <a:schemeClr val="bg2"/>
                </a:solidFill>
                <a:latin typeface="Arial Nova" panose="020B0504020202020204" pitchFamily="34" charset="0"/>
              </a:rPr>
              <a:t>CONFIDENTIAL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60CC80B-8395-1644-883C-40D706A10441}"/>
              </a:ext>
            </a:extLst>
          </p:cNvPr>
          <p:cNvSpPr txBox="1"/>
          <p:nvPr userDrawn="1"/>
        </p:nvSpPr>
        <p:spPr>
          <a:xfrm>
            <a:off x="10980219" y="6646038"/>
            <a:ext cx="624000" cy="1846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096553D4-A4ED-4DCC-A2F3-3A5BC75E12C7}" type="slidenum">
              <a:rPr lang="en-GB" sz="600" smtClean="0">
                <a:solidFill>
                  <a:schemeClr val="bg1"/>
                </a:solidFill>
                <a:latin typeface="Arial Nova" panose="020B0504020202020204" pitchFamily="34" charset="0"/>
              </a:rPr>
              <a:pPr algn="r"/>
              <a:t>‹#›</a:t>
            </a:fld>
            <a:endParaRPr lang="en-GB" sz="600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pic>
        <p:nvPicPr>
          <p:cNvPr id="11" name="Picture 10" descr="TLF_NEW_Logo_-01-01-01.png">
            <a:extLst>
              <a:ext uri="{FF2B5EF4-FFF2-40B4-BE49-F238E27FC236}">
                <a16:creationId xmlns:a16="http://schemas.microsoft.com/office/drawing/2014/main" id="{50818887-9177-934B-9904-3406BA52035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7" y="476250"/>
            <a:ext cx="288925" cy="2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404040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50000"/>
        </a:lnSpc>
        <a:spcBef>
          <a:spcPts val="600"/>
        </a:spcBef>
        <a:buClr>
          <a:srgbClr val="BF2F38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ts val="600"/>
        </a:spcBef>
        <a:buClr>
          <a:srgbClr val="BF2F38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600"/>
        </a:spcBef>
        <a:buClr>
          <a:srgbClr val="BF2F3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600"/>
        </a:spcBef>
        <a:buClr>
          <a:srgbClr val="BF2F38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600"/>
        </a:spcBef>
        <a:buClr>
          <a:srgbClr val="BF2F38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7">
          <p15:clr>
            <a:srgbClr val="F26B43"/>
          </p15:clr>
        </p15:guide>
        <p15:guide id="4" pos="393">
          <p15:clr>
            <a:srgbClr val="F26B43"/>
          </p15:clr>
        </p15:guide>
        <p15:guide id="6" pos="3840">
          <p15:clr>
            <a:srgbClr val="F26B43"/>
          </p15:clr>
        </p15:guide>
        <p15:guide id="7" pos="3953">
          <p15:clr>
            <a:srgbClr val="F26B43"/>
          </p15:clr>
        </p15:guide>
        <p15:guide id="8" pos="3727">
          <p15:clr>
            <a:srgbClr val="F26B43"/>
          </p15:clr>
        </p15:guide>
        <p15:guide id="9" orient="horz" pos="799">
          <p15:clr>
            <a:srgbClr val="F26B43"/>
          </p15:clr>
        </p15:guide>
        <p15:guide id="10" orient="horz" pos="3838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01837" y="6608013"/>
            <a:ext cx="624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fld id="{096553D4-A4ED-4DCC-A2F3-3A5BC75E12C7}" type="slidenum">
              <a:rPr lang="en-GB" sz="1000" smtClean="0">
                <a:solidFill>
                  <a:schemeClr val="bg1"/>
                </a:solidFill>
                <a:latin typeface="Arial Nova" panose="020B0504020202020204" pitchFamily="34" charset="0"/>
              </a:rPr>
              <a:pPr/>
              <a:t>‹#›</a:t>
            </a:fld>
            <a:endParaRPr lang="en-GB" sz="1000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272464" y="6610910"/>
            <a:ext cx="163218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sz="1000" b="0" dirty="0">
                <a:solidFill>
                  <a:schemeClr val="bg1"/>
                </a:solidFill>
                <a:latin typeface="Arial Nova" panose="020B0504020202020204" pitchFamily="34" charset="0"/>
              </a:rPr>
              <a:t>CONFIDENTIAL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50122" y="6610911"/>
            <a:ext cx="2691755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r">
              <a:defRPr sz="12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 algn="ctr"/>
            <a:r>
              <a:rPr lang="en-US" sz="1000" dirty="0">
                <a:latin typeface="Arial Nova" panose="020B0504020202020204" pitchFamily="34" charset="0"/>
              </a:rPr>
              <a:t>© TLF Research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9A25BC1-C9B8-8743-B9D7-887BC5DCFD72}"/>
              </a:ext>
            </a:extLst>
          </p:cNvPr>
          <p:cNvCxnSpPr>
            <a:cxnSpLocks/>
          </p:cNvCxnSpPr>
          <p:nvPr userDrawn="1"/>
        </p:nvCxnSpPr>
        <p:spPr>
          <a:xfrm>
            <a:off x="631853" y="883402"/>
            <a:ext cx="10928419" cy="0"/>
          </a:xfrm>
          <a:prstGeom prst="line">
            <a:avLst/>
          </a:prstGeom>
          <a:ln>
            <a:solidFill>
              <a:srgbClr val="1D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54E8897-6C86-C54C-BC6B-7E1CBB74B9FC}"/>
              </a:ext>
            </a:extLst>
          </p:cNvPr>
          <p:cNvSpPr/>
          <p:nvPr userDrawn="1"/>
        </p:nvSpPr>
        <p:spPr>
          <a:xfrm>
            <a:off x="0" y="6636857"/>
            <a:ext cx="12192000" cy="238715"/>
          </a:xfrm>
          <a:prstGeom prst="rect">
            <a:avLst/>
          </a:prstGeom>
          <a:solidFill>
            <a:srgbClr val="1D1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12742F50-6D43-E441-8AB3-47B94337ECDC}"/>
              </a:ext>
            </a:extLst>
          </p:cNvPr>
          <p:cNvSpPr txBox="1">
            <a:spLocks/>
          </p:cNvSpPr>
          <p:nvPr userDrawn="1"/>
        </p:nvSpPr>
        <p:spPr>
          <a:xfrm>
            <a:off x="5388801" y="6601720"/>
            <a:ext cx="14144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500" kern="300" spc="50">
                <a:solidFill>
                  <a:srgbClr val="2E2D2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" dirty="0">
                <a:solidFill>
                  <a:schemeClr val="bg2"/>
                </a:solidFill>
                <a:latin typeface="Arial Nova" panose="020B0504020202020204" pitchFamily="34" charset="0"/>
              </a:rPr>
              <a:t>© TLF RESEARCH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0B4EFDD3-9332-0B44-81DC-46751F8AAB92}"/>
              </a:ext>
            </a:extLst>
          </p:cNvPr>
          <p:cNvSpPr txBox="1">
            <a:spLocks/>
          </p:cNvSpPr>
          <p:nvPr userDrawn="1"/>
        </p:nvSpPr>
        <p:spPr>
          <a:xfrm>
            <a:off x="566101" y="6601720"/>
            <a:ext cx="14144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500" kern="300" spc="50">
                <a:solidFill>
                  <a:srgbClr val="2E2D2C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" b="0" i="0" dirty="0">
                <a:solidFill>
                  <a:schemeClr val="bg2"/>
                </a:solidFill>
                <a:latin typeface="Arial Nova" panose="020B0504020202020204" pitchFamily="34" charset="0"/>
              </a:rPr>
              <a:t>CONFIDENTIAL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60CC80B-8395-1644-883C-40D706A10441}"/>
              </a:ext>
            </a:extLst>
          </p:cNvPr>
          <p:cNvSpPr txBox="1"/>
          <p:nvPr userDrawn="1"/>
        </p:nvSpPr>
        <p:spPr>
          <a:xfrm>
            <a:off x="10980219" y="6646038"/>
            <a:ext cx="624000" cy="1846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096553D4-A4ED-4DCC-A2F3-3A5BC75E12C7}" type="slidenum">
              <a:rPr lang="en-GB" sz="600" smtClean="0">
                <a:solidFill>
                  <a:schemeClr val="bg1"/>
                </a:solidFill>
                <a:latin typeface="Arial Nova" panose="020B0504020202020204" pitchFamily="34" charset="0"/>
              </a:rPr>
              <a:pPr algn="r"/>
              <a:t>‹#›</a:t>
            </a:fld>
            <a:endParaRPr lang="en-GB" sz="600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pic>
        <p:nvPicPr>
          <p:cNvPr id="11" name="Picture 10" descr="TLF_NEW_Logo_-01-01-01.png">
            <a:extLst>
              <a:ext uri="{FF2B5EF4-FFF2-40B4-BE49-F238E27FC236}">
                <a16:creationId xmlns:a16="http://schemas.microsoft.com/office/drawing/2014/main" id="{50818887-9177-934B-9904-3406BA52035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7" y="476250"/>
            <a:ext cx="288925" cy="2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404040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50000"/>
        </a:lnSpc>
        <a:spcBef>
          <a:spcPts val="600"/>
        </a:spcBef>
        <a:buClr>
          <a:srgbClr val="BF2F38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ts val="600"/>
        </a:spcBef>
        <a:buClr>
          <a:srgbClr val="BF2F38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600"/>
        </a:spcBef>
        <a:buClr>
          <a:srgbClr val="BF2F38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600"/>
        </a:spcBef>
        <a:buClr>
          <a:srgbClr val="BF2F38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600"/>
        </a:spcBef>
        <a:buClr>
          <a:srgbClr val="BF2F38"/>
        </a:buClr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7">
          <p15:clr>
            <a:srgbClr val="F26B43"/>
          </p15:clr>
        </p15:guide>
        <p15:guide id="4" pos="393">
          <p15:clr>
            <a:srgbClr val="F26B43"/>
          </p15:clr>
        </p15:guide>
        <p15:guide id="6" pos="3840">
          <p15:clr>
            <a:srgbClr val="F26B43"/>
          </p15:clr>
        </p15:guide>
        <p15:guide id="7" pos="3953">
          <p15:clr>
            <a:srgbClr val="F26B43"/>
          </p15:clr>
        </p15:guide>
        <p15:guide id="8" pos="3727">
          <p15:clr>
            <a:srgbClr val="F26B43"/>
          </p15:clr>
        </p15:guide>
        <p15:guide id="9" orient="horz" pos="799">
          <p15:clr>
            <a:srgbClr val="F26B43"/>
          </p15:clr>
        </p15:guide>
        <p15:guide id="10" orient="horz" pos="38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5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E6CE07-0E81-6AF2-A8A4-51C4336EADF6}"/>
              </a:ext>
            </a:extLst>
          </p:cNvPr>
          <p:cNvSpPr/>
          <p:nvPr/>
        </p:nvSpPr>
        <p:spPr>
          <a:xfrm>
            <a:off x="-83975" y="-83976"/>
            <a:ext cx="12353730" cy="7035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hape 0"/>
          <p:cNvSpPr/>
          <p:nvPr/>
        </p:nvSpPr>
        <p:spPr>
          <a:xfrm>
            <a:off x="698500" y="631693"/>
            <a:ext cx="69784" cy="69784"/>
          </a:xfrm>
          <a:prstGeom prst="ellipse">
            <a:avLst/>
          </a:prstGeom>
          <a:solidFill>
            <a:srgbClr val="402050"/>
          </a:solidFill>
          <a:ln/>
        </p:spPr>
        <p:txBody>
          <a:bodyPr/>
          <a:lstStyle/>
          <a:p>
            <a:endParaRPr lang="en-GB" sz="1200"/>
          </a:p>
        </p:txBody>
      </p:sp>
      <p:sp>
        <p:nvSpPr>
          <p:cNvPr id="3" name="Text 1"/>
          <p:cNvSpPr/>
          <p:nvPr/>
        </p:nvSpPr>
        <p:spPr>
          <a:xfrm>
            <a:off x="857141" y="557279"/>
            <a:ext cx="3061771" cy="24412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/>
          </a:bodyPr>
          <a:lstStyle/>
          <a:p>
            <a:r>
              <a:rPr lang="en-US" sz="1200" b="1" kern="0" spc="192" dirty="0">
                <a:solidFill>
                  <a:srgbClr val="4020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TENANT SATISFACTION SURVEY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698500" y="1269890"/>
            <a:ext cx="9025891" cy="307622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/>
          </a:bodyPr>
          <a:lstStyle/>
          <a:p>
            <a:r>
              <a:rPr lang="en-US" sz="1500" b="1" dirty="0">
                <a:solidFill>
                  <a:srgbClr val="808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message for our residents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698500" y="1717146"/>
            <a:ext cx="9025891" cy="1398808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/>
          </a:bodyPr>
          <a:lstStyle/>
          <a:p>
            <a:pPr>
              <a:lnSpc>
                <a:spcPct val="104000"/>
              </a:lnSpc>
            </a:pPr>
            <a:r>
              <a:rPr lang="en-US" sz="5200" b="1" kern="0" spc="-52" dirty="0">
                <a:solidFill>
                  <a:srgbClr val="2E16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Your Voice Matters</a:t>
            </a:r>
            <a:endParaRPr lang="en-US" sz="5200" dirty="0"/>
          </a:p>
        </p:txBody>
      </p:sp>
      <p:sp>
        <p:nvSpPr>
          <p:cNvPr id="7" name="Text 4"/>
          <p:cNvSpPr/>
          <p:nvPr/>
        </p:nvSpPr>
        <p:spPr>
          <a:xfrm>
            <a:off x="698500" y="3255589"/>
            <a:ext cx="7325360" cy="638351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fontScale="92500" lnSpcReduction="20000"/>
          </a:bodyPr>
          <a:lstStyle/>
          <a:p>
            <a:pPr>
              <a:lnSpc>
                <a:spcPct val="142000"/>
              </a:lnSpc>
            </a:pPr>
            <a:r>
              <a:rPr lang="en-US" sz="1700" dirty="0">
                <a:solidFill>
                  <a:srgbClr val="6B657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Here's how we carried out your </a:t>
            </a:r>
            <a:r>
              <a:rPr lang="en-US" sz="1700" b="1" dirty="0">
                <a:solidFill>
                  <a:srgbClr val="4020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Tenant Satisfaction Survey </a:t>
            </a:r>
            <a:r>
              <a:rPr lang="en-US" sz="1700" dirty="0">
                <a:solidFill>
                  <a:srgbClr val="6B657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a simple check on how we're doing, and where we can do better.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698500" y="4071607"/>
            <a:ext cx="3022644" cy="424656"/>
          </a:xfrm>
          <a:prstGeom prst="roundRect">
            <a:avLst>
              <a:gd name="adj" fmla="val 50000"/>
            </a:avLst>
          </a:prstGeom>
          <a:solidFill>
            <a:srgbClr val="F2F0F7"/>
          </a:solidFill>
          <a:ln w="10583">
            <a:solidFill>
              <a:srgbClr val="D6D4E2"/>
            </a:solidFill>
            <a:prstDash val="solid"/>
          </a:ln>
        </p:spPr>
        <p:txBody>
          <a:bodyPr/>
          <a:lstStyle/>
          <a:p>
            <a:endParaRPr lang="en-GB" sz="120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590" y="4214041"/>
            <a:ext cx="139678" cy="139678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1099124" y="4174574"/>
            <a:ext cx="2523429" cy="24412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1200" b="1" dirty="0">
                <a:solidFill>
                  <a:srgbClr val="4020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December 2025 – January 2026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698500" y="4516107"/>
            <a:ext cx="11118851" cy="286455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/>
          </a:bodyPr>
          <a:lstStyle/>
          <a:p>
            <a:r>
              <a:rPr lang="en-US" sz="1350" b="1" dirty="0">
                <a:solidFill>
                  <a:srgbClr val="2C24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survey asked how you feel about five things:</a:t>
            </a:r>
            <a:endParaRPr lang="en-US" sz="1350" dirty="0"/>
          </a:p>
        </p:txBody>
      </p:sp>
      <p:sp>
        <p:nvSpPr>
          <p:cNvPr id="12" name="Shape 8"/>
          <p:cNvSpPr/>
          <p:nvPr/>
        </p:nvSpPr>
        <p:spPr>
          <a:xfrm>
            <a:off x="698500" y="4916841"/>
            <a:ext cx="2047213" cy="1471304"/>
          </a:xfrm>
          <a:prstGeom prst="roundRect">
            <a:avLst>
              <a:gd name="adj" fmla="val 8632"/>
            </a:avLst>
          </a:prstGeom>
          <a:solidFill>
            <a:srgbClr val="FFFFFF"/>
          </a:solidFill>
          <a:ln w="10583">
            <a:solidFill>
              <a:srgbClr val="D6D4E2"/>
            </a:solidFill>
            <a:prstDash val="solid"/>
          </a:ln>
          <a:effectLst>
            <a:outerShdw blurRad="381000" dist="171450" dir="5400000" algn="bl" rotWithShape="0">
              <a:srgbClr val="402050">
                <a:alpha val="45000"/>
              </a:srgbClr>
            </a:outerShdw>
          </a:effectLst>
        </p:spPr>
        <p:txBody>
          <a:bodyPr/>
          <a:lstStyle/>
          <a:p>
            <a:endParaRPr lang="en-GB" sz="120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590" y="5114396"/>
            <a:ext cx="393678" cy="330178"/>
          </a:xfrm>
          <a:prstGeom prst="rect">
            <a:avLst/>
          </a:prstGeom>
        </p:spPr>
      </p:pic>
      <p:sp>
        <p:nvSpPr>
          <p:cNvPr id="14" name="Shape 9"/>
          <p:cNvSpPr/>
          <p:nvPr/>
        </p:nvSpPr>
        <p:spPr>
          <a:xfrm>
            <a:off x="2306946" y="5146146"/>
            <a:ext cx="266678" cy="266678"/>
          </a:xfrm>
          <a:prstGeom prst="roundRect">
            <a:avLst>
              <a:gd name="adj" fmla="val 21430"/>
            </a:avLst>
          </a:prstGeom>
          <a:solidFill>
            <a:srgbClr val="F2F0F7"/>
          </a:solidFill>
          <a:ln/>
        </p:spPr>
        <p:txBody>
          <a:bodyPr/>
          <a:lstStyle/>
          <a:p>
            <a:endParaRPr lang="en-GB" sz="1200"/>
          </a:p>
        </p:txBody>
      </p:sp>
      <p:sp>
        <p:nvSpPr>
          <p:cNvPr id="15" name="Text 10"/>
          <p:cNvSpPr/>
          <p:nvPr/>
        </p:nvSpPr>
        <p:spPr>
          <a:xfrm>
            <a:off x="2281546" y="5146146"/>
            <a:ext cx="317478" cy="292078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ctr">
            <a:normAutofit/>
          </a:bodyPr>
          <a:lstStyle/>
          <a:p>
            <a:pPr algn="ctr"/>
            <a:r>
              <a:rPr lang="en-US" sz="1200" b="1" dirty="0">
                <a:solidFill>
                  <a:srgbClr val="4020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200" dirty="0"/>
          </a:p>
        </p:txBody>
      </p:sp>
      <p:sp>
        <p:nvSpPr>
          <p:cNvPr id="16" name="Text 11"/>
          <p:cNvSpPr/>
          <p:nvPr/>
        </p:nvSpPr>
        <p:spPr>
          <a:xfrm>
            <a:off x="870590" y="5558786"/>
            <a:ext cx="1754126" cy="438150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fontScale="92500" lnSpcReduction="20000"/>
          </a:bodyPr>
          <a:lstStyle/>
          <a:p>
            <a:pPr>
              <a:lnSpc>
                <a:spcPct val="130000"/>
              </a:lnSpc>
            </a:pPr>
            <a:r>
              <a:rPr lang="en-US" sz="1250" b="1" dirty="0">
                <a:solidFill>
                  <a:srgbClr val="2C24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Keeping your home in good repair</a:t>
            </a:r>
            <a:endParaRPr lang="en-US" sz="1250" dirty="0"/>
          </a:p>
        </p:txBody>
      </p:sp>
      <p:sp>
        <p:nvSpPr>
          <p:cNvPr id="17" name="Shape 12"/>
          <p:cNvSpPr/>
          <p:nvPr/>
        </p:nvSpPr>
        <p:spPr>
          <a:xfrm>
            <a:off x="2885392" y="4916841"/>
            <a:ext cx="2047213" cy="1471304"/>
          </a:xfrm>
          <a:prstGeom prst="roundRect">
            <a:avLst>
              <a:gd name="adj" fmla="val 8632"/>
            </a:avLst>
          </a:prstGeom>
          <a:solidFill>
            <a:srgbClr val="FFFFFF"/>
          </a:solidFill>
          <a:ln w="10583">
            <a:solidFill>
              <a:srgbClr val="D6D4E2"/>
            </a:solidFill>
            <a:prstDash val="solid"/>
          </a:ln>
          <a:effectLst>
            <a:outerShdw blurRad="381000" dist="171450" dir="5400000" algn="bl" rotWithShape="0">
              <a:srgbClr val="402050">
                <a:alpha val="45000"/>
              </a:srgbClr>
            </a:outerShdw>
          </a:effectLst>
        </p:spPr>
        <p:txBody>
          <a:bodyPr/>
          <a:lstStyle/>
          <a:p>
            <a:endParaRPr lang="en-GB" sz="1200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7482" y="5114396"/>
            <a:ext cx="393678" cy="330178"/>
          </a:xfrm>
          <a:prstGeom prst="rect">
            <a:avLst/>
          </a:prstGeom>
        </p:spPr>
      </p:pic>
      <p:sp>
        <p:nvSpPr>
          <p:cNvPr id="19" name="Shape 13"/>
          <p:cNvSpPr/>
          <p:nvPr/>
        </p:nvSpPr>
        <p:spPr>
          <a:xfrm>
            <a:off x="4493838" y="5146146"/>
            <a:ext cx="266678" cy="266678"/>
          </a:xfrm>
          <a:prstGeom prst="roundRect">
            <a:avLst>
              <a:gd name="adj" fmla="val 21430"/>
            </a:avLst>
          </a:prstGeom>
          <a:solidFill>
            <a:srgbClr val="F2F0F7"/>
          </a:solidFill>
          <a:ln/>
        </p:spPr>
        <p:txBody>
          <a:bodyPr/>
          <a:lstStyle/>
          <a:p>
            <a:endParaRPr lang="en-GB" sz="1200"/>
          </a:p>
        </p:txBody>
      </p:sp>
      <p:sp>
        <p:nvSpPr>
          <p:cNvPr id="20" name="Text 14"/>
          <p:cNvSpPr/>
          <p:nvPr/>
        </p:nvSpPr>
        <p:spPr>
          <a:xfrm>
            <a:off x="4468438" y="5146146"/>
            <a:ext cx="317478" cy="292078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ctr">
            <a:normAutofit/>
          </a:bodyPr>
          <a:lstStyle/>
          <a:p>
            <a:pPr algn="ctr"/>
            <a:r>
              <a:rPr lang="en-US" sz="1200" b="1" dirty="0">
                <a:solidFill>
                  <a:srgbClr val="4020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21" name="Text 15"/>
          <p:cNvSpPr/>
          <p:nvPr/>
        </p:nvSpPr>
        <p:spPr>
          <a:xfrm>
            <a:off x="3057482" y="5558786"/>
            <a:ext cx="1754126" cy="438150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fontScale="92500" lnSpcReduction="20000"/>
          </a:bodyPr>
          <a:lstStyle/>
          <a:p>
            <a:pPr>
              <a:lnSpc>
                <a:spcPct val="130000"/>
              </a:lnSpc>
            </a:pPr>
            <a:r>
              <a:rPr lang="en-US" sz="1250" b="1" dirty="0">
                <a:solidFill>
                  <a:srgbClr val="2C24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Keeping your building safe</a:t>
            </a:r>
            <a:endParaRPr lang="en-US" sz="1250" dirty="0"/>
          </a:p>
        </p:txBody>
      </p:sp>
      <p:sp>
        <p:nvSpPr>
          <p:cNvPr id="22" name="Shape 16"/>
          <p:cNvSpPr/>
          <p:nvPr/>
        </p:nvSpPr>
        <p:spPr>
          <a:xfrm>
            <a:off x="5072283" y="4916841"/>
            <a:ext cx="2047324" cy="1471304"/>
          </a:xfrm>
          <a:prstGeom prst="roundRect">
            <a:avLst>
              <a:gd name="adj" fmla="val 8632"/>
            </a:avLst>
          </a:prstGeom>
          <a:solidFill>
            <a:srgbClr val="FFFFFF"/>
          </a:solidFill>
          <a:ln w="10583">
            <a:solidFill>
              <a:srgbClr val="D6D4E2"/>
            </a:solidFill>
            <a:prstDash val="solid"/>
          </a:ln>
          <a:effectLst>
            <a:outerShdw blurRad="381000" dist="171450" dir="5400000" algn="bl" rotWithShape="0">
              <a:srgbClr val="402050">
                <a:alpha val="45000"/>
              </a:srgbClr>
            </a:outerShdw>
          </a:effectLst>
        </p:spPr>
        <p:txBody>
          <a:bodyPr/>
          <a:lstStyle/>
          <a:p>
            <a:endParaRPr lang="en-GB" sz="1200"/>
          </a:p>
        </p:txBody>
      </p:sp>
      <p:pic>
        <p:nvPicPr>
          <p:cNvPr id="23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4373" y="5114396"/>
            <a:ext cx="393678" cy="330178"/>
          </a:xfrm>
          <a:prstGeom prst="rect">
            <a:avLst/>
          </a:prstGeom>
        </p:spPr>
      </p:pic>
      <p:sp>
        <p:nvSpPr>
          <p:cNvPr id="24" name="Shape 17"/>
          <p:cNvSpPr/>
          <p:nvPr/>
        </p:nvSpPr>
        <p:spPr>
          <a:xfrm>
            <a:off x="6680840" y="5146146"/>
            <a:ext cx="266678" cy="266678"/>
          </a:xfrm>
          <a:prstGeom prst="roundRect">
            <a:avLst>
              <a:gd name="adj" fmla="val 21430"/>
            </a:avLst>
          </a:prstGeom>
          <a:solidFill>
            <a:srgbClr val="F2F0F7"/>
          </a:solidFill>
          <a:ln/>
        </p:spPr>
        <p:txBody>
          <a:bodyPr/>
          <a:lstStyle/>
          <a:p>
            <a:endParaRPr lang="en-GB" sz="1200"/>
          </a:p>
        </p:txBody>
      </p:sp>
      <p:sp>
        <p:nvSpPr>
          <p:cNvPr id="25" name="Text 18"/>
          <p:cNvSpPr/>
          <p:nvPr/>
        </p:nvSpPr>
        <p:spPr>
          <a:xfrm>
            <a:off x="6655440" y="5146146"/>
            <a:ext cx="317478" cy="292078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ctr">
            <a:normAutofit/>
          </a:bodyPr>
          <a:lstStyle/>
          <a:p>
            <a:pPr algn="ctr"/>
            <a:r>
              <a:rPr lang="en-US" sz="1200" b="1" dirty="0">
                <a:solidFill>
                  <a:srgbClr val="4020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26" name="Text 19"/>
          <p:cNvSpPr/>
          <p:nvPr/>
        </p:nvSpPr>
        <p:spPr>
          <a:xfrm>
            <a:off x="5244373" y="5558786"/>
            <a:ext cx="1754239" cy="644525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fontScale="92500" lnSpcReduction="20000"/>
          </a:bodyPr>
          <a:lstStyle/>
          <a:p>
            <a:pPr>
              <a:lnSpc>
                <a:spcPct val="130000"/>
              </a:lnSpc>
            </a:pPr>
            <a:r>
              <a:rPr lang="en-US" sz="1250" b="1" dirty="0">
                <a:solidFill>
                  <a:srgbClr val="2C24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Being treated with respect and getting help</a:t>
            </a:r>
            <a:endParaRPr lang="en-US" sz="1250" dirty="0"/>
          </a:p>
        </p:txBody>
      </p:sp>
      <p:sp>
        <p:nvSpPr>
          <p:cNvPr id="27" name="Shape 20"/>
          <p:cNvSpPr/>
          <p:nvPr/>
        </p:nvSpPr>
        <p:spPr>
          <a:xfrm>
            <a:off x="7259285" y="4916841"/>
            <a:ext cx="2047213" cy="1471304"/>
          </a:xfrm>
          <a:prstGeom prst="roundRect">
            <a:avLst>
              <a:gd name="adj" fmla="val 8632"/>
            </a:avLst>
          </a:prstGeom>
          <a:solidFill>
            <a:srgbClr val="FFFFFF"/>
          </a:solidFill>
          <a:ln w="10583">
            <a:solidFill>
              <a:srgbClr val="D6D4E2"/>
            </a:solidFill>
            <a:prstDash val="solid"/>
          </a:ln>
          <a:effectLst>
            <a:outerShdw blurRad="381000" dist="171450" dir="5400000" algn="bl" rotWithShape="0">
              <a:srgbClr val="402050">
                <a:alpha val="45000"/>
              </a:srgbClr>
            </a:outerShdw>
          </a:effectLst>
        </p:spPr>
        <p:txBody>
          <a:bodyPr/>
          <a:lstStyle/>
          <a:p>
            <a:endParaRPr lang="en-GB" sz="1200"/>
          </a:p>
        </p:txBody>
      </p:sp>
      <p:pic>
        <p:nvPicPr>
          <p:cNvPr id="28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1374" y="5114396"/>
            <a:ext cx="393678" cy="330178"/>
          </a:xfrm>
          <a:prstGeom prst="rect">
            <a:avLst/>
          </a:prstGeom>
        </p:spPr>
      </p:pic>
      <p:sp>
        <p:nvSpPr>
          <p:cNvPr id="29" name="Shape 21"/>
          <p:cNvSpPr/>
          <p:nvPr/>
        </p:nvSpPr>
        <p:spPr>
          <a:xfrm>
            <a:off x="8867732" y="5146146"/>
            <a:ext cx="266678" cy="266678"/>
          </a:xfrm>
          <a:prstGeom prst="roundRect">
            <a:avLst>
              <a:gd name="adj" fmla="val 21430"/>
            </a:avLst>
          </a:prstGeom>
          <a:solidFill>
            <a:srgbClr val="F2F0F7"/>
          </a:solidFill>
          <a:ln/>
        </p:spPr>
        <p:txBody>
          <a:bodyPr/>
          <a:lstStyle/>
          <a:p>
            <a:endParaRPr lang="en-GB" sz="1200"/>
          </a:p>
        </p:txBody>
      </p:sp>
      <p:sp>
        <p:nvSpPr>
          <p:cNvPr id="30" name="Text 22"/>
          <p:cNvSpPr/>
          <p:nvPr/>
        </p:nvSpPr>
        <p:spPr>
          <a:xfrm>
            <a:off x="8842332" y="5146146"/>
            <a:ext cx="317478" cy="292078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ctr">
            <a:normAutofit/>
          </a:bodyPr>
          <a:lstStyle/>
          <a:p>
            <a:pPr algn="ctr"/>
            <a:r>
              <a:rPr lang="en-US" sz="1200" b="1" dirty="0">
                <a:solidFill>
                  <a:srgbClr val="4020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31" name="Text 23"/>
          <p:cNvSpPr/>
          <p:nvPr/>
        </p:nvSpPr>
        <p:spPr>
          <a:xfrm>
            <a:off x="7431374" y="5558786"/>
            <a:ext cx="1754126" cy="438150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fontScale="92500" lnSpcReduction="20000"/>
          </a:bodyPr>
          <a:lstStyle/>
          <a:p>
            <a:pPr>
              <a:lnSpc>
                <a:spcPct val="130000"/>
              </a:lnSpc>
            </a:pPr>
            <a:r>
              <a:rPr lang="en-US" sz="1250" b="1" dirty="0">
                <a:solidFill>
                  <a:srgbClr val="2C24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Looking after your neighbourhood</a:t>
            </a:r>
            <a:endParaRPr lang="en-US" sz="1250" dirty="0"/>
          </a:p>
        </p:txBody>
      </p:sp>
      <p:sp>
        <p:nvSpPr>
          <p:cNvPr id="32" name="Shape 24"/>
          <p:cNvSpPr/>
          <p:nvPr/>
        </p:nvSpPr>
        <p:spPr>
          <a:xfrm>
            <a:off x="9446177" y="4916841"/>
            <a:ext cx="2047324" cy="1471304"/>
          </a:xfrm>
          <a:prstGeom prst="roundRect">
            <a:avLst>
              <a:gd name="adj" fmla="val 8632"/>
            </a:avLst>
          </a:prstGeom>
          <a:solidFill>
            <a:srgbClr val="FFFFFF"/>
          </a:solidFill>
          <a:ln w="10583">
            <a:solidFill>
              <a:srgbClr val="D6D4E2"/>
            </a:solidFill>
            <a:prstDash val="solid"/>
          </a:ln>
          <a:effectLst>
            <a:outerShdw blurRad="381000" dist="171450" dir="5400000" algn="bl" rotWithShape="0">
              <a:srgbClr val="402050">
                <a:alpha val="45000"/>
              </a:srgbClr>
            </a:outerShdw>
          </a:effectLst>
        </p:spPr>
        <p:txBody>
          <a:bodyPr/>
          <a:lstStyle/>
          <a:p>
            <a:endParaRPr lang="en-GB" sz="1200"/>
          </a:p>
        </p:txBody>
      </p:sp>
      <p:pic>
        <p:nvPicPr>
          <p:cNvPr id="33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18267" y="5114396"/>
            <a:ext cx="393678" cy="330178"/>
          </a:xfrm>
          <a:prstGeom prst="rect">
            <a:avLst/>
          </a:prstGeom>
        </p:spPr>
      </p:pic>
      <p:sp>
        <p:nvSpPr>
          <p:cNvPr id="34" name="Shape 25"/>
          <p:cNvSpPr/>
          <p:nvPr/>
        </p:nvSpPr>
        <p:spPr>
          <a:xfrm>
            <a:off x="11054733" y="5146146"/>
            <a:ext cx="266678" cy="266678"/>
          </a:xfrm>
          <a:prstGeom prst="roundRect">
            <a:avLst>
              <a:gd name="adj" fmla="val 21430"/>
            </a:avLst>
          </a:prstGeom>
          <a:solidFill>
            <a:srgbClr val="F2F0F7"/>
          </a:solidFill>
          <a:ln/>
        </p:spPr>
        <p:txBody>
          <a:bodyPr/>
          <a:lstStyle/>
          <a:p>
            <a:endParaRPr lang="en-GB" sz="1200"/>
          </a:p>
        </p:txBody>
      </p:sp>
      <p:sp>
        <p:nvSpPr>
          <p:cNvPr id="35" name="Text 26"/>
          <p:cNvSpPr/>
          <p:nvPr/>
        </p:nvSpPr>
        <p:spPr>
          <a:xfrm>
            <a:off x="11029333" y="5146146"/>
            <a:ext cx="317478" cy="292078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ctr">
            <a:normAutofit/>
          </a:bodyPr>
          <a:lstStyle/>
          <a:p>
            <a:pPr algn="ctr"/>
            <a:r>
              <a:rPr lang="en-US" sz="1200" b="1" dirty="0">
                <a:solidFill>
                  <a:srgbClr val="4020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36" name="Text 27"/>
          <p:cNvSpPr/>
          <p:nvPr/>
        </p:nvSpPr>
        <p:spPr>
          <a:xfrm>
            <a:off x="9618267" y="5558786"/>
            <a:ext cx="1754239" cy="438150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fontScale="92500" lnSpcReduction="20000"/>
          </a:bodyPr>
          <a:lstStyle/>
          <a:p>
            <a:pPr>
              <a:lnSpc>
                <a:spcPct val="130000"/>
              </a:lnSpc>
            </a:pPr>
            <a:r>
              <a:rPr lang="en-US" sz="1250" b="1" dirty="0">
                <a:solidFill>
                  <a:srgbClr val="2C24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Handling complaints well</a:t>
            </a:r>
            <a:endParaRPr lang="en-US" sz="1250" dirty="0"/>
          </a:p>
        </p:txBody>
      </p:sp>
      <p:pic>
        <p:nvPicPr>
          <p:cNvPr id="37" name="Image 0" descr="preencoded.png">
            <a:extLst>
              <a:ext uri="{FF2B5EF4-FFF2-40B4-BE49-F238E27FC236}">
                <a16:creationId xmlns:a16="http://schemas.microsoft.com/office/drawing/2014/main" id="{1E103D33-6BB5-B930-5704-6469B6D8BF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86009" y="469856"/>
            <a:ext cx="1207492" cy="3936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31EE4D9A-EAB3-78D2-7DCC-D87D4418558A}"/>
              </a:ext>
            </a:extLst>
          </p:cNvPr>
          <p:cNvSpPr/>
          <p:nvPr/>
        </p:nvSpPr>
        <p:spPr>
          <a:xfrm>
            <a:off x="-83975" y="-83976"/>
            <a:ext cx="12353730" cy="7035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hape 0"/>
          <p:cNvSpPr/>
          <p:nvPr/>
        </p:nvSpPr>
        <p:spPr>
          <a:xfrm>
            <a:off x="698500" y="631693"/>
            <a:ext cx="69784" cy="69784"/>
          </a:xfrm>
          <a:prstGeom prst="ellipse">
            <a:avLst/>
          </a:prstGeom>
          <a:solidFill>
            <a:srgbClr val="402050"/>
          </a:solidFill>
          <a:ln/>
        </p:spPr>
        <p:txBody>
          <a:bodyPr/>
          <a:lstStyle/>
          <a:p>
            <a:endParaRPr lang="en-GB" sz="1200"/>
          </a:p>
        </p:txBody>
      </p:sp>
      <p:sp>
        <p:nvSpPr>
          <p:cNvPr id="3" name="Text 1"/>
          <p:cNvSpPr/>
          <p:nvPr/>
        </p:nvSpPr>
        <p:spPr>
          <a:xfrm>
            <a:off x="857140" y="557279"/>
            <a:ext cx="1489472" cy="24412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r>
              <a:rPr lang="en-US" sz="1200" b="1" kern="0" spc="192" dirty="0">
                <a:solidFill>
                  <a:srgbClr val="4020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WE DID IT</a:t>
            </a:r>
            <a:endParaRPr lang="en-US" sz="12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6009" y="469856"/>
            <a:ext cx="1207492" cy="39367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98500" y="1028568"/>
            <a:ext cx="8502651" cy="487649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fontScale="92500" lnSpcReduction="20000"/>
          </a:bodyPr>
          <a:lstStyle/>
          <a:p>
            <a:pPr>
              <a:lnSpc>
                <a:spcPct val="104000"/>
              </a:lnSpc>
            </a:pPr>
            <a:r>
              <a:rPr lang="en-US" sz="3500" b="1" kern="0" spc="-35" dirty="0">
                <a:solidFill>
                  <a:srgbClr val="2E16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we ran your survey</a:t>
            </a:r>
            <a:endParaRPr lang="en-US" sz="3500" dirty="0"/>
          </a:p>
        </p:txBody>
      </p:sp>
      <p:sp>
        <p:nvSpPr>
          <p:cNvPr id="6" name="Text 3"/>
          <p:cNvSpPr/>
          <p:nvPr/>
        </p:nvSpPr>
        <p:spPr>
          <a:xfrm>
            <a:off x="698500" y="1605029"/>
            <a:ext cx="7717790" cy="558756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fontScale="92500" lnSpcReduction="20000"/>
          </a:bodyPr>
          <a:lstStyle/>
          <a:p>
            <a:pPr>
              <a:lnSpc>
                <a:spcPct val="140000"/>
              </a:lnSpc>
            </a:pPr>
            <a:r>
              <a:rPr lang="en-US" sz="1500" dirty="0">
                <a:solidFill>
                  <a:srgbClr val="6B657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wanted the survey to be fair, independent and easy to take part in. Here's how it worked, in three simple steps.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698500" y="2328885"/>
            <a:ext cx="3462845" cy="3377958"/>
          </a:xfrm>
          <a:prstGeom prst="roundRect">
            <a:avLst>
              <a:gd name="adj" fmla="val 4512"/>
            </a:avLst>
          </a:prstGeom>
          <a:solidFill>
            <a:srgbClr val="FFFFFF"/>
          </a:solidFill>
          <a:ln w="10583">
            <a:solidFill>
              <a:srgbClr val="D6D4E2"/>
            </a:solidFill>
            <a:prstDash val="solid"/>
          </a:ln>
          <a:effectLst>
            <a:outerShdw blurRad="476250" dist="209550" dir="5400000" algn="bl" rotWithShape="0">
              <a:srgbClr val="402050">
                <a:alpha val="50000"/>
              </a:srgbClr>
            </a:outerShdw>
          </a:effectLst>
        </p:spPr>
        <p:txBody>
          <a:bodyPr/>
          <a:lstStyle/>
          <a:p>
            <a:endParaRPr lang="en-GB" sz="1200"/>
          </a:p>
        </p:txBody>
      </p:sp>
      <p:sp>
        <p:nvSpPr>
          <p:cNvPr id="8" name="Shape 5"/>
          <p:cNvSpPr/>
          <p:nvPr/>
        </p:nvSpPr>
        <p:spPr>
          <a:xfrm>
            <a:off x="946767" y="2577152"/>
            <a:ext cx="368212" cy="368212"/>
          </a:xfrm>
          <a:prstGeom prst="roundRect">
            <a:avLst>
              <a:gd name="adj" fmla="val 27593"/>
            </a:avLst>
          </a:prstGeom>
          <a:solidFill>
            <a:srgbClr val="402050"/>
          </a:solidFill>
          <a:ln/>
        </p:spPr>
        <p:txBody>
          <a:bodyPr/>
          <a:lstStyle/>
          <a:p>
            <a:endParaRPr lang="en-GB" sz="1200"/>
          </a:p>
        </p:txBody>
      </p:sp>
      <p:sp>
        <p:nvSpPr>
          <p:cNvPr id="9" name="Text 6"/>
          <p:cNvSpPr/>
          <p:nvPr/>
        </p:nvSpPr>
        <p:spPr>
          <a:xfrm>
            <a:off x="921367" y="2577152"/>
            <a:ext cx="419012" cy="393612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ctr">
            <a:normAutofit/>
          </a:bodyPr>
          <a:lstStyle/>
          <a:p>
            <a:pPr algn="ctr"/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1416514" y="2649471"/>
            <a:ext cx="1088849" cy="248863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1600" b="1" kern="0" spc="-16" dirty="0">
                <a:solidFill>
                  <a:srgbClr val="2E16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Who ran it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946768" y="3085042"/>
            <a:ext cx="3055299" cy="977900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1250" dirty="0">
                <a:solidFill>
                  <a:srgbClr val="6B657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asked </a:t>
            </a:r>
            <a:r>
              <a:rPr lang="en-US" sz="1250" b="1" dirty="0">
                <a:solidFill>
                  <a:srgbClr val="2C24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TLF Research </a:t>
            </a:r>
            <a:r>
              <a:rPr lang="en-US" sz="1250" dirty="0">
                <a:solidFill>
                  <a:srgbClr val="6B657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independent specialists with nearly </a:t>
            </a:r>
            <a:r>
              <a:rPr lang="en-US" sz="1250" b="1" dirty="0">
                <a:solidFill>
                  <a:srgbClr val="2C24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years' experience </a:t>
            </a:r>
            <a:r>
              <a:rPr lang="en-US" sz="1250" dirty="0">
                <a:solidFill>
                  <a:srgbClr val="6B657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 housing — to run the survey for us.</a:t>
            </a:r>
            <a:endParaRPr lang="en-US" sz="1250" dirty="0"/>
          </a:p>
        </p:txBody>
      </p:sp>
      <p:sp>
        <p:nvSpPr>
          <p:cNvPr id="12" name="Shape 9"/>
          <p:cNvSpPr/>
          <p:nvPr/>
        </p:nvSpPr>
        <p:spPr>
          <a:xfrm>
            <a:off x="946768" y="4164542"/>
            <a:ext cx="2966310" cy="9481"/>
          </a:xfrm>
          <a:prstGeom prst="rect">
            <a:avLst/>
          </a:prstGeom>
          <a:solidFill>
            <a:srgbClr val="D6D4E2"/>
          </a:solidFill>
          <a:ln/>
        </p:spPr>
        <p:txBody>
          <a:bodyPr/>
          <a:lstStyle/>
          <a:p>
            <a:endParaRPr lang="en-GB" sz="1200"/>
          </a:p>
        </p:txBody>
      </p:sp>
      <p:sp>
        <p:nvSpPr>
          <p:cNvPr id="13" name="Text 10"/>
          <p:cNvSpPr/>
          <p:nvPr/>
        </p:nvSpPr>
        <p:spPr>
          <a:xfrm>
            <a:off x="840088" y="4428023"/>
            <a:ext cx="3123790" cy="1055952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6B657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Completely independent of Concept</a:t>
            </a:r>
            <a:endParaRPr lang="en-US" sz="1200" dirty="0"/>
          </a:p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6B657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Bound by a strict privacy code of conduct</a:t>
            </a:r>
            <a:endParaRPr lang="en-US" sz="1200" dirty="0"/>
          </a:p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6B657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Calls recorded only to check quality</a:t>
            </a:r>
            <a:endParaRPr lang="en-US" sz="1200" dirty="0"/>
          </a:p>
        </p:txBody>
      </p:sp>
      <p:sp>
        <p:nvSpPr>
          <p:cNvPr id="14" name="Shape 11"/>
          <p:cNvSpPr/>
          <p:nvPr/>
        </p:nvSpPr>
        <p:spPr>
          <a:xfrm>
            <a:off x="4364523" y="2328885"/>
            <a:ext cx="3462845" cy="3377958"/>
          </a:xfrm>
          <a:prstGeom prst="roundRect">
            <a:avLst>
              <a:gd name="adj" fmla="val 4512"/>
            </a:avLst>
          </a:prstGeom>
          <a:solidFill>
            <a:srgbClr val="FFFFFF"/>
          </a:solidFill>
          <a:ln w="10583">
            <a:solidFill>
              <a:srgbClr val="D6D4E2"/>
            </a:solidFill>
            <a:prstDash val="solid"/>
          </a:ln>
          <a:effectLst>
            <a:outerShdw blurRad="476250" dist="209550" dir="5400000" algn="bl" rotWithShape="0">
              <a:srgbClr val="402050">
                <a:alpha val="50000"/>
              </a:srgbClr>
            </a:outerShdw>
          </a:effectLst>
        </p:spPr>
        <p:txBody>
          <a:bodyPr/>
          <a:lstStyle/>
          <a:p>
            <a:endParaRPr lang="en-GB" sz="1200"/>
          </a:p>
        </p:txBody>
      </p:sp>
      <p:sp>
        <p:nvSpPr>
          <p:cNvPr id="15" name="Shape 12"/>
          <p:cNvSpPr/>
          <p:nvPr/>
        </p:nvSpPr>
        <p:spPr>
          <a:xfrm>
            <a:off x="4612790" y="2577152"/>
            <a:ext cx="368212" cy="368212"/>
          </a:xfrm>
          <a:prstGeom prst="roundRect">
            <a:avLst>
              <a:gd name="adj" fmla="val 27593"/>
            </a:avLst>
          </a:prstGeom>
          <a:solidFill>
            <a:srgbClr val="402050"/>
          </a:solidFill>
          <a:ln/>
        </p:spPr>
        <p:txBody>
          <a:bodyPr/>
          <a:lstStyle/>
          <a:p>
            <a:endParaRPr lang="en-GB" sz="1200"/>
          </a:p>
        </p:txBody>
      </p:sp>
      <p:sp>
        <p:nvSpPr>
          <p:cNvPr id="16" name="Text 13"/>
          <p:cNvSpPr/>
          <p:nvPr/>
        </p:nvSpPr>
        <p:spPr>
          <a:xfrm>
            <a:off x="4587390" y="2577152"/>
            <a:ext cx="419012" cy="393612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ctr">
            <a:normAutofit/>
          </a:bodyPr>
          <a:lstStyle/>
          <a:p>
            <a:pPr algn="ctr"/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500" dirty="0"/>
          </a:p>
        </p:txBody>
      </p:sp>
      <p:sp>
        <p:nvSpPr>
          <p:cNvPr id="17" name="Text 14"/>
          <p:cNvSpPr/>
          <p:nvPr/>
        </p:nvSpPr>
        <p:spPr>
          <a:xfrm>
            <a:off x="5082537" y="2649471"/>
            <a:ext cx="2167335" cy="248863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1600" b="1" kern="0" spc="-16" dirty="0">
                <a:solidFill>
                  <a:srgbClr val="2E16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we reached you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4612791" y="3085042"/>
            <a:ext cx="3055299" cy="501650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1250" b="1" dirty="0">
                <a:solidFill>
                  <a:srgbClr val="2C24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Every resident </a:t>
            </a:r>
            <a:r>
              <a:rPr lang="en-US" sz="1250" dirty="0">
                <a:solidFill>
                  <a:srgbClr val="6B657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was invited to take part — nobody was left out</a:t>
            </a:r>
            <a:endParaRPr lang="en-US" sz="1250" dirty="0"/>
          </a:p>
        </p:txBody>
      </p:sp>
      <p:sp>
        <p:nvSpPr>
          <p:cNvPr id="19" name="Shape 16"/>
          <p:cNvSpPr/>
          <p:nvPr/>
        </p:nvSpPr>
        <p:spPr>
          <a:xfrm>
            <a:off x="4612790" y="3688292"/>
            <a:ext cx="2966310" cy="9481"/>
          </a:xfrm>
          <a:prstGeom prst="rect">
            <a:avLst/>
          </a:prstGeom>
          <a:solidFill>
            <a:srgbClr val="D6D4E2"/>
          </a:solidFill>
          <a:ln/>
        </p:spPr>
        <p:txBody>
          <a:bodyPr/>
          <a:lstStyle/>
          <a:p>
            <a:endParaRPr lang="en-GB" sz="1200"/>
          </a:p>
        </p:txBody>
      </p:sp>
      <p:sp>
        <p:nvSpPr>
          <p:cNvPr id="20" name="Text 17"/>
          <p:cNvSpPr/>
          <p:nvPr/>
        </p:nvSpPr>
        <p:spPr>
          <a:xfrm>
            <a:off x="4506110" y="3951773"/>
            <a:ext cx="3123790" cy="1269162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lnSpcReduction="10000"/>
          </a:bodyPr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6B657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called you by phone first</a:t>
            </a:r>
            <a:endParaRPr lang="en-US" sz="1200" dirty="0"/>
          </a:p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6B657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If we couldn't reach you, we sent a link by text or email</a:t>
            </a:r>
            <a:endParaRPr lang="en-US" sz="1200" dirty="0"/>
          </a:p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6B657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 prizes or rewards — just your honest views</a:t>
            </a:r>
            <a:endParaRPr lang="en-US" sz="1200" dirty="0"/>
          </a:p>
        </p:txBody>
      </p:sp>
      <p:sp>
        <p:nvSpPr>
          <p:cNvPr id="21" name="Shape 18"/>
          <p:cNvSpPr/>
          <p:nvPr/>
        </p:nvSpPr>
        <p:spPr>
          <a:xfrm>
            <a:off x="8030545" y="2328885"/>
            <a:ext cx="3462955" cy="3377958"/>
          </a:xfrm>
          <a:prstGeom prst="roundRect">
            <a:avLst>
              <a:gd name="adj" fmla="val 4512"/>
            </a:avLst>
          </a:prstGeom>
          <a:solidFill>
            <a:srgbClr val="FFFFFF"/>
          </a:solidFill>
          <a:ln w="10583">
            <a:solidFill>
              <a:srgbClr val="D6D4E2"/>
            </a:solidFill>
            <a:prstDash val="solid"/>
          </a:ln>
          <a:effectLst>
            <a:outerShdw blurRad="476250" dist="209550" dir="5400000" algn="bl" rotWithShape="0">
              <a:srgbClr val="402050">
                <a:alpha val="50000"/>
              </a:srgbClr>
            </a:outerShdw>
          </a:effectLst>
        </p:spPr>
        <p:txBody>
          <a:bodyPr/>
          <a:lstStyle/>
          <a:p>
            <a:endParaRPr lang="en-GB" sz="1200"/>
          </a:p>
        </p:txBody>
      </p:sp>
      <p:sp>
        <p:nvSpPr>
          <p:cNvPr id="22" name="Shape 19"/>
          <p:cNvSpPr/>
          <p:nvPr/>
        </p:nvSpPr>
        <p:spPr>
          <a:xfrm>
            <a:off x="8278813" y="2577152"/>
            <a:ext cx="368212" cy="368212"/>
          </a:xfrm>
          <a:prstGeom prst="roundRect">
            <a:avLst>
              <a:gd name="adj" fmla="val 27593"/>
            </a:avLst>
          </a:prstGeom>
          <a:solidFill>
            <a:srgbClr val="402050"/>
          </a:solidFill>
          <a:ln/>
        </p:spPr>
        <p:txBody>
          <a:bodyPr/>
          <a:lstStyle/>
          <a:p>
            <a:endParaRPr lang="en-GB" sz="1200"/>
          </a:p>
        </p:txBody>
      </p:sp>
      <p:sp>
        <p:nvSpPr>
          <p:cNvPr id="23" name="Text 20"/>
          <p:cNvSpPr/>
          <p:nvPr/>
        </p:nvSpPr>
        <p:spPr>
          <a:xfrm>
            <a:off x="8253413" y="2577152"/>
            <a:ext cx="419012" cy="393612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ctr">
            <a:normAutofit/>
          </a:bodyPr>
          <a:lstStyle/>
          <a:p>
            <a:pPr algn="ctr"/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500" dirty="0"/>
          </a:p>
        </p:txBody>
      </p:sp>
      <p:sp>
        <p:nvSpPr>
          <p:cNvPr id="24" name="Text 21"/>
          <p:cNvSpPr/>
          <p:nvPr/>
        </p:nvSpPr>
        <p:spPr>
          <a:xfrm>
            <a:off x="8748558" y="2649471"/>
            <a:ext cx="1607322" cy="248863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1600" b="1" kern="0" spc="-16" dirty="0">
                <a:solidFill>
                  <a:srgbClr val="2E16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we asked</a:t>
            </a:r>
            <a:endParaRPr lang="en-US" sz="1600" dirty="0"/>
          </a:p>
        </p:txBody>
      </p:sp>
      <p:sp>
        <p:nvSpPr>
          <p:cNvPr id="25" name="Text 22"/>
          <p:cNvSpPr/>
          <p:nvPr/>
        </p:nvSpPr>
        <p:spPr>
          <a:xfrm>
            <a:off x="8278814" y="3085043"/>
            <a:ext cx="3055413" cy="739775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1250" dirty="0">
                <a:solidFill>
                  <a:srgbClr val="6B657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 used the </a:t>
            </a:r>
            <a:r>
              <a:rPr lang="en-US" sz="1250" b="1" dirty="0">
                <a:solidFill>
                  <a:srgbClr val="2C24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standard questions </a:t>
            </a:r>
            <a:r>
              <a:rPr lang="en-US" sz="1250" dirty="0">
                <a:solidFill>
                  <a:srgbClr val="6B657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set by the Regulator of Social Housing, plus two of our own.</a:t>
            </a:r>
            <a:endParaRPr lang="en-US" sz="1250" dirty="0"/>
          </a:p>
        </p:txBody>
      </p:sp>
      <p:sp>
        <p:nvSpPr>
          <p:cNvPr id="26" name="Shape 23"/>
          <p:cNvSpPr/>
          <p:nvPr/>
        </p:nvSpPr>
        <p:spPr>
          <a:xfrm>
            <a:off x="8278813" y="3926417"/>
            <a:ext cx="2966420" cy="9481"/>
          </a:xfrm>
          <a:prstGeom prst="rect">
            <a:avLst/>
          </a:prstGeom>
          <a:solidFill>
            <a:srgbClr val="D6D4E2"/>
          </a:solidFill>
          <a:ln/>
        </p:spPr>
        <p:txBody>
          <a:bodyPr/>
          <a:lstStyle/>
          <a:p>
            <a:endParaRPr lang="en-GB" sz="1200"/>
          </a:p>
        </p:txBody>
      </p:sp>
      <p:sp>
        <p:nvSpPr>
          <p:cNvPr id="27" name="Text 24"/>
          <p:cNvSpPr/>
          <p:nvPr/>
        </p:nvSpPr>
        <p:spPr>
          <a:xfrm>
            <a:off x="8172133" y="4189898"/>
            <a:ext cx="3123900" cy="1269162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6B657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How satisfied you are overall</a:t>
            </a:r>
            <a:endParaRPr lang="en-US" sz="1200" dirty="0"/>
          </a:p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6B657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Whether you know how to raise a complaint</a:t>
            </a:r>
            <a:endParaRPr lang="en-US" sz="1200" dirty="0"/>
          </a:p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6B657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 could skip any question you couldn't answer</a:t>
            </a:r>
            <a:endParaRPr lang="en-US" sz="1200" dirty="0"/>
          </a:p>
        </p:txBody>
      </p:sp>
      <p:sp>
        <p:nvSpPr>
          <p:cNvPr id="28" name="Shape 25"/>
          <p:cNvSpPr/>
          <p:nvPr/>
        </p:nvSpPr>
        <p:spPr>
          <a:xfrm>
            <a:off x="698500" y="5859198"/>
            <a:ext cx="10795001" cy="800365"/>
          </a:xfrm>
          <a:prstGeom prst="roundRect">
            <a:avLst>
              <a:gd name="adj" fmla="val 17455"/>
            </a:avLst>
          </a:prstGeom>
          <a:solidFill>
            <a:srgbClr val="402050"/>
          </a:solidFill>
          <a:ln/>
        </p:spPr>
        <p:txBody>
          <a:bodyPr/>
          <a:lstStyle/>
          <a:p>
            <a:endParaRPr lang="en-GB" sz="1200"/>
          </a:p>
        </p:txBody>
      </p:sp>
      <p:pic>
        <p:nvPicPr>
          <p:cNvPr id="2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534" y="6075275"/>
            <a:ext cx="444500" cy="368212"/>
          </a:xfrm>
          <a:prstGeom prst="rect">
            <a:avLst/>
          </a:prstGeom>
        </p:spPr>
      </p:pic>
      <p:sp>
        <p:nvSpPr>
          <p:cNvPr id="30" name="Text 26"/>
          <p:cNvSpPr/>
          <p:nvPr/>
        </p:nvSpPr>
        <p:spPr>
          <a:xfrm>
            <a:off x="1612746" y="6024232"/>
            <a:ext cx="6304997" cy="244453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fontScale="92500" lnSpcReduction="10000"/>
          </a:bodyPr>
          <a:lstStyle/>
          <a:p>
            <a:pPr>
              <a:lnSpc>
                <a:spcPct val="115000"/>
              </a:lnSpc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Thank you to everyone who shared their views.</a:t>
            </a:r>
            <a:endParaRPr lang="en-US" sz="1500" dirty="0"/>
          </a:p>
        </p:txBody>
      </p:sp>
      <p:sp>
        <p:nvSpPr>
          <p:cNvPr id="31" name="Text 27"/>
          <p:cNvSpPr/>
          <p:nvPr/>
        </p:nvSpPr>
        <p:spPr>
          <a:xfrm>
            <a:off x="1612746" y="6281319"/>
            <a:ext cx="6304997" cy="238610"/>
          </a:xfrm>
          <a:prstGeom prst="rect">
            <a:avLst/>
          </a:prstGeom>
          <a:noFill/>
          <a:ln/>
        </p:spPr>
        <p:txBody>
          <a:bodyPr wrap="square" lIns="16933" tIns="16933" rIns="16933" bIns="16933" rtlCol="0" anchor="t">
            <a:normAutofit fontScale="92500" lnSpcReduction="10000"/>
          </a:bodyPr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E4DEE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Your feedback helps us understand what matters most — and where we can do better.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FD3FAB-BBB8-7CFC-8BE9-41BF2C52F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38F3357-0BF5-394F-871A-14B060A6D2D6}"/>
              </a:ext>
            </a:extLst>
          </p:cNvPr>
          <p:cNvSpPr txBox="1">
            <a:spLocks/>
          </p:cNvSpPr>
          <p:nvPr/>
        </p:nvSpPr>
        <p:spPr>
          <a:xfrm>
            <a:off x="965278" y="2360844"/>
            <a:ext cx="11014719" cy="232072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1" i="0" u="none" strike="noStrike" kern="1200" cap="none" spc="-150" normalizeH="0" baseline="0" noProof="0" dirty="0">
              <a:ln>
                <a:noFill/>
              </a:ln>
              <a:solidFill>
                <a:srgbClr val="E2071F"/>
              </a:solidFill>
              <a:effectLst/>
              <a:uLnTx/>
              <a:uFillTx/>
              <a:latin typeface="Arial Nova Cond" panose="020B0506020202020204" pitchFamily="34" charset="0"/>
              <a:ea typeface="+mj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-150" normalizeH="0" baseline="0" noProof="0" dirty="0">
                <a:ln>
                  <a:noFill/>
                </a:ln>
                <a:solidFill>
                  <a:srgbClr val="2E2D2C"/>
                </a:solidFill>
                <a:effectLst/>
                <a:uLnTx/>
                <a:uFillTx/>
                <a:latin typeface="Arial Nova Cond" panose="020B0506020202020204" pitchFamily="34" charset="0"/>
                <a:ea typeface="+mj-ea"/>
                <a:cs typeface="Arial Narrow" panose="020B0604020202020204" pitchFamily="34" charset="0"/>
              </a:rPr>
              <a:t>TENANT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-150" normalizeH="0" baseline="0" noProof="0" dirty="0">
                <a:ln>
                  <a:noFill/>
                </a:ln>
                <a:solidFill>
                  <a:srgbClr val="2E2D2C"/>
                </a:solidFill>
                <a:effectLst/>
                <a:uLnTx/>
                <a:uFillTx/>
                <a:latin typeface="Arial Nova Cond" panose="020B0506020202020204" pitchFamily="34" charset="0"/>
                <a:ea typeface="+mj-ea"/>
                <a:cs typeface="Arial Narrow" panose="020B0604020202020204" pitchFamily="34" charset="0"/>
              </a:rPr>
              <a:t>SATISFACTION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-150" normalizeH="0" baseline="0" noProof="0" dirty="0">
                <a:ln>
                  <a:noFill/>
                </a:ln>
                <a:solidFill>
                  <a:srgbClr val="2E2D2C"/>
                </a:solidFill>
                <a:effectLst/>
                <a:uLnTx/>
                <a:uFillTx/>
                <a:latin typeface="Arial Nova Cond" panose="020B0506020202020204" pitchFamily="34" charset="0"/>
                <a:ea typeface="+mj-ea"/>
                <a:cs typeface="Arial Narrow" panose="020B0604020202020204" pitchFamily="34" charset="0"/>
              </a:rPr>
              <a:t>SURVEY </a:t>
            </a:r>
            <a:r>
              <a:rPr kumimoji="0" lang="en-GB" sz="6000" b="0" i="0" u="none" strike="noStrike" kern="1200" cap="none" spc="-150" normalizeH="0" baseline="0" noProof="0" dirty="0">
                <a:ln>
                  <a:noFill/>
                </a:ln>
                <a:solidFill>
                  <a:srgbClr val="2E2D2C"/>
                </a:solidFill>
                <a:effectLst/>
                <a:uLnTx/>
                <a:uFillTx/>
                <a:latin typeface="Arial Nova Cond" panose="020B0506020202020204" pitchFamily="34" charset="0"/>
                <a:ea typeface="+mj-ea"/>
                <a:cs typeface="Arial Narrow" panose="020B0604020202020204" pitchFamily="34" charset="0"/>
              </a:rPr>
              <a:t>2025/26 </a:t>
            </a:r>
            <a:endParaRPr kumimoji="0" lang="en-GB" sz="6000" b="0" i="0" u="none" strike="noStrike" kern="1200" cap="none" spc="-150" normalizeH="0" baseline="0" noProof="0" dirty="0">
              <a:ln>
                <a:noFill/>
              </a:ln>
              <a:solidFill>
                <a:srgbClr val="007263"/>
              </a:solidFill>
              <a:effectLst/>
              <a:uLnTx/>
              <a:uFillTx/>
              <a:latin typeface="Arial Nova Cond" panose="020B0506020202020204" pitchFamily="34" charset="0"/>
              <a:ea typeface="+mj-ea"/>
              <a:cs typeface="Arial Narrow" panose="020B0604020202020204" pitchFamily="34" charset="0"/>
            </a:endParaRPr>
          </a:p>
        </p:txBody>
      </p:sp>
      <p:pic>
        <p:nvPicPr>
          <p:cNvPr id="4" name="Picture 3" descr="TLF_NEW_Logo_-01-01-01.png">
            <a:extLst>
              <a:ext uri="{FF2B5EF4-FFF2-40B4-BE49-F238E27FC236}">
                <a16:creationId xmlns:a16="http://schemas.microsoft.com/office/drawing/2014/main" id="{25CDAB92-32EB-31BB-D887-4250E9DC70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46" y="655713"/>
            <a:ext cx="646628" cy="64662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2626105-8001-6D4C-B324-8C7AD8E2E24D}"/>
              </a:ext>
            </a:extLst>
          </p:cNvPr>
          <p:cNvSpPr/>
          <p:nvPr/>
        </p:nvSpPr>
        <p:spPr>
          <a:xfrm>
            <a:off x="0" y="0"/>
            <a:ext cx="646628" cy="6858000"/>
          </a:xfrm>
          <a:prstGeom prst="rect">
            <a:avLst/>
          </a:prstGeom>
          <a:solidFill>
            <a:srgbClr val="E207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SigHigh" descr="20;0" hidden="1">
            <a:extLst>
              <a:ext uri="{FF2B5EF4-FFF2-40B4-BE49-F238E27FC236}">
                <a16:creationId xmlns:a16="http://schemas.microsoft.com/office/drawing/2014/main" id="{1E719291-8235-65BE-CFD5-47B46357CF51}"/>
              </a:ext>
            </a:extLst>
          </p:cNvPr>
          <p:cNvSpPr/>
          <p:nvPr/>
        </p:nvSpPr>
        <p:spPr>
          <a:xfrm>
            <a:off x="3848978" y="5872007"/>
            <a:ext cx="86089" cy="89045"/>
          </a:xfrm>
          <a:prstGeom prst="triangle">
            <a:avLst/>
          </a:prstGeom>
          <a:solidFill>
            <a:srgbClr val="6DA945"/>
          </a:solidFill>
          <a:ln>
            <a:solidFill>
              <a:srgbClr val="6DA9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SigLow" descr="20;0" hidden="1">
            <a:extLst>
              <a:ext uri="{FF2B5EF4-FFF2-40B4-BE49-F238E27FC236}">
                <a16:creationId xmlns:a16="http://schemas.microsoft.com/office/drawing/2014/main" id="{E0211B26-7CA2-1D47-4064-A17AE21CF6A7}"/>
              </a:ext>
            </a:extLst>
          </p:cNvPr>
          <p:cNvSpPr/>
          <p:nvPr/>
        </p:nvSpPr>
        <p:spPr>
          <a:xfrm rot="10800000">
            <a:off x="4471641" y="5872006"/>
            <a:ext cx="86089" cy="89045"/>
          </a:xfrm>
          <a:prstGeom prst="triangle">
            <a:avLst/>
          </a:prstGeom>
          <a:solidFill>
            <a:srgbClr val="AA1224"/>
          </a:solidFill>
          <a:ln>
            <a:solidFill>
              <a:srgbClr val="AA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SigHigh2" descr="20;0" hidden="1">
            <a:extLst>
              <a:ext uri="{FF2B5EF4-FFF2-40B4-BE49-F238E27FC236}">
                <a16:creationId xmlns:a16="http://schemas.microsoft.com/office/drawing/2014/main" id="{71D6AE1C-B776-52A1-A2BD-276BEABA8B5E}"/>
              </a:ext>
            </a:extLst>
          </p:cNvPr>
          <p:cNvSpPr/>
          <p:nvPr/>
        </p:nvSpPr>
        <p:spPr>
          <a:xfrm>
            <a:off x="3854902" y="6178200"/>
            <a:ext cx="64800" cy="64800"/>
          </a:xfrm>
          <a:prstGeom prst="triangle">
            <a:avLst/>
          </a:prstGeom>
          <a:noFill/>
          <a:ln>
            <a:solidFill>
              <a:srgbClr val="6DA9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SigLow2" descr="20;0" hidden="1">
            <a:extLst>
              <a:ext uri="{FF2B5EF4-FFF2-40B4-BE49-F238E27FC236}">
                <a16:creationId xmlns:a16="http://schemas.microsoft.com/office/drawing/2014/main" id="{E775A6CA-2979-D399-2FC8-66EC84DC092A}"/>
              </a:ext>
            </a:extLst>
          </p:cNvPr>
          <p:cNvSpPr/>
          <p:nvPr/>
        </p:nvSpPr>
        <p:spPr>
          <a:xfrm rot="10800000">
            <a:off x="4482285" y="6175169"/>
            <a:ext cx="64800" cy="64800"/>
          </a:xfrm>
          <a:prstGeom prst="triangle">
            <a:avLst/>
          </a:prstGeom>
          <a:noFill/>
          <a:ln>
            <a:solidFill>
              <a:srgbClr val="AA1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Title 1-2" descr="orlink:ORRange1112@'S4'!$B$9€0€0€€0€0€0€0€€0€€0€0€0€12">
            <a:extLst>
              <a:ext uri="{FF2B5EF4-FFF2-40B4-BE49-F238E27FC236}">
                <a16:creationId xmlns:a16="http://schemas.microsoft.com/office/drawing/2014/main" id="{65710F88-1AE4-4F0B-78FD-C4EEECC1D21C}"/>
              </a:ext>
            </a:extLst>
          </p:cNvPr>
          <p:cNvSpPr txBox="1">
            <a:spLocks/>
          </p:cNvSpPr>
          <p:nvPr/>
        </p:nvSpPr>
        <p:spPr>
          <a:xfrm>
            <a:off x="965278" y="1684569"/>
            <a:ext cx="7673897" cy="131959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900" b="1" spc="-150" dirty="0">
                <a:solidFill>
                  <a:srgbClr val="E2071F"/>
                </a:solidFill>
                <a:latin typeface="Arial Nova Cond" panose="020B0506020202020204" pitchFamily="34" charset="0"/>
                <a:cs typeface="Arial Narrow" panose="020B0604020202020204" pitchFamily="34" charset="0"/>
              </a:rPr>
              <a:t>CONCEPT HOUSING</a:t>
            </a:r>
            <a:endParaRPr kumimoji="0" lang="en-GB" sz="5900" b="0" i="0" u="none" strike="noStrike" kern="1200" cap="none" spc="-150" normalizeH="0" baseline="0" noProof="0" dirty="0">
              <a:ln>
                <a:noFill/>
              </a:ln>
              <a:solidFill>
                <a:srgbClr val="007263"/>
              </a:solidFill>
              <a:effectLst/>
              <a:uLnTx/>
              <a:uFillTx/>
              <a:latin typeface="Arial Nova Cond" panose="020B0506020202020204" pitchFamily="34" charset="0"/>
              <a:ea typeface="+mj-ea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548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440F5-537F-96F6-9AC7-3A19C468C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00" y="430929"/>
            <a:ext cx="11126750" cy="374230"/>
          </a:xfrm>
        </p:spPr>
        <p:txBody>
          <a:bodyPr/>
          <a:lstStyle/>
          <a:p>
            <a:r>
              <a:rPr lang="en-GB" noProof="0" dirty="0"/>
              <a:t>LCRA KEY METRICS SUMMARY</a:t>
            </a:r>
          </a:p>
        </p:txBody>
      </p:sp>
      <p:pic>
        <p:nvPicPr>
          <p:cNvPr id="5" name="Picture 4" descr="A red outline of a house with a star and a person in it&#10;&#10;AI-generated content may be incorrect.">
            <a:extLst>
              <a:ext uri="{FF2B5EF4-FFF2-40B4-BE49-F238E27FC236}">
                <a16:creationId xmlns:a16="http://schemas.microsoft.com/office/drawing/2014/main" id="{281D5C14-8989-5E0A-9FC2-C5226BCB7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25" y="1242808"/>
            <a:ext cx="1417697" cy="12985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D6D7A7-F283-5A45-3C9D-EAC137AEDA73}"/>
              </a:ext>
            </a:extLst>
          </p:cNvPr>
          <p:cNvSpPr txBox="1"/>
          <p:nvPr/>
        </p:nvSpPr>
        <p:spPr>
          <a:xfrm>
            <a:off x="2187907" y="1220913"/>
            <a:ext cx="2362832" cy="824841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E2C2C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OVERALL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E2C2C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SATISFACTION</a:t>
            </a:r>
            <a:endParaRPr kumimoji="0" lang="en-GB" sz="6000" b="1" i="0" u="none" strike="noStrike" kern="1200" cap="none" spc="0" normalizeH="0" baseline="0" noProof="0" dirty="0">
              <a:ln>
                <a:noFill/>
              </a:ln>
              <a:solidFill>
                <a:srgbClr val="52ABE0"/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BB8BE6-D9F6-F179-6B0D-81261D2595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4892" y="2953689"/>
            <a:ext cx="879809" cy="8798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938798F-825E-1FCE-9C4B-8562773CA0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4892" y="4107498"/>
            <a:ext cx="879809" cy="87980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8AB9959-E77A-0770-314F-0794335E86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4892" y="5276714"/>
            <a:ext cx="879809" cy="87980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8C9BC913-BD90-2802-94C7-08F10CE600ED}"/>
              </a:ext>
            </a:extLst>
          </p:cNvPr>
          <p:cNvSpPr txBox="1"/>
          <p:nvPr/>
        </p:nvSpPr>
        <p:spPr>
          <a:xfrm>
            <a:off x="2305471" y="2937740"/>
            <a:ext cx="1715762" cy="4585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E2C2C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Overall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E2C2C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E2C2C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repairs service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99F25"/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D647861-B872-2ACA-C220-0990879AEA33}"/>
              </a:ext>
            </a:extLst>
          </p:cNvPr>
          <p:cNvSpPr txBox="1"/>
          <p:nvPr/>
        </p:nvSpPr>
        <p:spPr>
          <a:xfrm>
            <a:off x="2305471" y="4160898"/>
            <a:ext cx="1715762" cy="4585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E2C2C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Listens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E2C2C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E2C2C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and acts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E2C2C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9C5C2F5-22B7-6D58-73FC-5C4D2EB67648}"/>
              </a:ext>
            </a:extLst>
          </p:cNvPr>
          <p:cNvSpPr txBox="1"/>
          <p:nvPr/>
        </p:nvSpPr>
        <p:spPr>
          <a:xfrm>
            <a:off x="2305471" y="5312804"/>
            <a:ext cx="1715762" cy="4585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E2C2C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Communal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E2C2C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areas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05335"/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 descr="A yellow line art of a stopwatch&#10;&#10;AI-generated content may be incorrect.">
            <a:extLst>
              <a:ext uri="{FF2B5EF4-FFF2-40B4-BE49-F238E27FC236}">
                <a16:creationId xmlns:a16="http://schemas.microsoft.com/office/drawing/2014/main" id="{2D0E464E-1B02-86BF-97DF-DCE22E5386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543" y="2937740"/>
            <a:ext cx="879809" cy="87980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4CCB68F-B838-CA9B-51E9-BE8045A246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4543" y="4107498"/>
            <a:ext cx="879809" cy="87980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31145CD-0BC6-AB69-64CB-4A6D6809B3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4543" y="5276714"/>
            <a:ext cx="879809" cy="879809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CAD4EB83-2EEE-60E8-B55D-200391EC40F3}"/>
              </a:ext>
            </a:extLst>
          </p:cNvPr>
          <p:cNvSpPr txBox="1"/>
          <p:nvPr/>
        </p:nvSpPr>
        <p:spPr>
          <a:xfrm>
            <a:off x="4946428" y="2937740"/>
            <a:ext cx="1715762" cy="4585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E2C2C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Time taken for repairs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E2C2C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F1147E3-A06B-3270-CB0C-E80C614A2E0E}"/>
              </a:ext>
            </a:extLst>
          </p:cNvPr>
          <p:cNvSpPr txBox="1"/>
          <p:nvPr/>
        </p:nvSpPr>
        <p:spPr>
          <a:xfrm>
            <a:off x="4946428" y="4160898"/>
            <a:ext cx="1715762" cy="4585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E2C2C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Keeps me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E2C2C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E2C2C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informed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5ABAFBF-19D2-7CD6-B5C5-D6F1A822B13A}"/>
              </a:ext>
            </a:extLst>
          </p:cNvPr>
          <p:cNvSpPr txBox="1"/>
          <p:nvPr/>
        </p:nvSpPr>
        <p:spPr>
          <a:xfrm>
            <a:off x="4946428" y="5312804"/>
            <a:ext cx="1715762" cy="4585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E2C2C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Neighbourhood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E2C2C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E2C2C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contribution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4FCE6F4-2026-FF05-CA0F-753EF78F2FB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6389" y="2937740"/>
            <a:ext cx="879809" cy="879809"/>
          </a:xfrm>
          <a:prstGeom prst="rect">
            <a:avLst/>
          </a:prstGeom>
        </p:spPr>
      </p:pic>
      <p:pic>
        <p:nvPicPr>
          <p:cNvPr id="33" name="Picture 32" descr="A hand holding a heart&#10;&#10;AI-generated content may be incorrect.">
            <a:extLst>
              <a:ext uri="{FF2B5EF4-FFF2-40B4-BE49-F238E27FC236}">
                <a16:creationId xmlns:a16="http://schemas.microsoft.com/office/drawing/2014/main" id="{230DC542-A289-D3B4-CCA5-2E53365F955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389" y="4107498"/>
            <a:ext cx="879809" cy="87980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526ADB3-668A-B22B-C533-C7B8099EA40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6389" y="5276714"/>
            <a:ext cx="879809" cy="879809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CA1B8CC0-14C0-60AB-9DAD-D4AF855CC7D8}"/>
              </a:ext>
            </a:extLst>
          </p:cNvPr>
          <p:cNvSpPr txBox="1"/>
          <p:nvPr/>
        </p:nvSpPr>
        <p:spPr>
          <a:xfrm>
            <a:off x="7594446" y="2937740"/>
            <a:ext cx="1715762" cy="4585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E2C2C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Well maintained home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9A49C88-588D-0EAC-FC84-14BA5515A111}"/>
              </a:ext>
            </a:extLst>
          </p:cNvPr>
          <p:cNvSpPr txBox="1"/>
          <p:nvPr/>
        </p:nvSpPr>
        <p:spPr>
          <a:xfrm>
            <a:off x="7594446" y="4160898"/>
            <a:ext cx="1715762" cy="4585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E2C2C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Treats me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E2C2C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fairly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FC8BCA6-3D3F-2C2D-E035-421303B8F4D8}"/>
              </a:ext>
            </a:extLst>
          </p:cNvPr>
          <p:cNvSpPr txBox="1"/>
          <p:nvPr/>
        </p:nvSpPr>
        <p:spPr>
          <a:xfrm>
            <a:off x="7594446" y="5492422"/>
            <a:ext cx="1715762" cy="2754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E2C2C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ASB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E2C2C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9021E54-D5EF-258F-342E-BF60700C8A2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3519" y="2937740"/>
            <a:ext cx="879809" cy="879809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0417E807-3D53-B0AF-8CCE-75902078EC92}"/>
              </a:ext>
            </a:extLst>
          </p:cNvPr>
          <p:cNvSpPr txBox="1"/>
          <p:nvPr/>
        </p:nvSpPr>
        <p:spPr>
          <a:xfrm>
            <a:off x="10228286" y="2937740"/>
            <a:ext cx="1715762" cy="4585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E2C2C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A home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E2C2C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E2C2C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that is safe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E2C2C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818B0F6-9FF1-7CA4-6FCF-78F113B5423D}"/>
              </a:ext>
            </a:extLst>
          </p:cNvPr>
          <p:cNvSpPr txBox="1"/>
          <p:nvPr/>
        </p:nvSpPr>
        <p:spPr>
          <a:xfrm>
            <a:off x="10596592" y="4160898"/>
            <a:ext cx="1715762" cy="4585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E2C2C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Complaint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E2C2C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E2C2C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handling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7374F"/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5709F6-6C49-F695-F9B3-522AD247886A}"/>
              </a:ext>
            </a:extLst>
          </p:cNvPr>
          <p:cNvSpPr txBox="1"/>
          <p:nvPr/>
        </p:nvSpPr>
        <p:spPr>
          <a:xfrm rot="16200000">
            <a:off x="322892" y="3135268"/>
            <a:ext cx="1102059" cy="484748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PROPERTIES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IN GOOD REPAIR AND SAFE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6B7F0C-B79A-8B03-5909-72D90718DF5A}"/>
              </a:ext>
            </a:extLst>
          </p:cNvPr>
          <p:cNvSpPr txBox="1"/>
          <p:nvPr/>
        </p:nvSpPr>
        <p:spPr>
          <a:xfrm rot="16200000">
            <a:off x="322891" y="4309060"/>
            <a:ext cx="1102056" cy="484748"/>
          </a:xfrm>
          <a:prstGeom prst="rect">
            <a:avLst/>
          </a:prstGeom>
          <a:solidFill>
            <a:srgbClr val="E84729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RESPECTFUL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&amp; HELPFUL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ENGAGEMENT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82DF9A-FD84-ECA3-2A1D-71BC2D57E7EC}"/>
              </a:ext>
            </a:extLst>
          </p:cNvPr>
          <p:cNvSpPr txBox="1"/>
          <p:nvPr/>
        </p:nvSpPr>
        <p:spPr>
          <a:xfrm rot="16200000">
            <a:off x="322891" y="5482850"/>
            <a:ext cx="1102056" cy="484748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-2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RESPONSIBLE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-2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NEIGHBOURHOOD</a:t>
            </a:r>
          </a:p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-2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MANAGEMENT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A0A395-1D8F-3C9D-F402-795153073FA5}"/>
              </a:ext>
            </a:extLst>
          </p:cNvPr>
          <p:cNvSpPr txBox="1"/>
          <p:nvPr/>
        </p:nvSpPr>
        <p:spPr>
          <a:xfrm rot="16200000">
            <a:off x="8629107" y="4288036"/>
            <a:ext cx="1102056" cy="484748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EFFECTIVE HANDLING OF COMPLAINTS</a:t>
            </a:r>
          </a:p>
        </p:txBody>
      </p:sp>
      <p:pic>
        <p:nvPicPr>
          <p:cNvPr id="11" name="Picture 10" descr="A black and green sign with white text&#10;&#10;AI-generated content may be incorrect.">
            <a:extLst>
              <a:ext uri="{FF2B5EF4-FFF2-40B4-BE49-F238E27FC236}">
                <a16:creationId xmlns:a16="http://schemas.microsoft.com/office/drawing/2014/main" id="{48056B47-104B-8868-F467-151A867A20E1}"/>
              </a:ext>
            </a:extLst>
          </p:cNvPr>
          <p:cNvPicPr>
            <a:picLocks noChangeAspect="1"/>
          </p:cNvPicPr>
          <p:nvPr/>
        </p:nvPicPr>
        <p:blipFill>
          <a:blip r:embed="rId13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255" y="488949"/>
            <a:ext cx="725386" cy="288925"/>
          </a:xfrm>
          <a:prstGeom prst="rect">
            <a:avLst/>
          </a:prstGeom>
        </p:spPr>
      </p:pic>
      <p:sp>
        <p:nvSpPr>
          <p:cNvPr id="13" name="TextBox 12" descr="orlink:ORRange859@'S6'!$D$5€0€0€€0€0€0€0€€0€€0€0€0€12">
            <a:extLst>
              <a:ext uri="{FF2B5EF4-FFF2-40B4-BE49-F238E27FC236}">
                <a16:creationId xmlns:a16="http://schemas.microsoft.com/office/drawing/2014/main" id="{868F71DF-1E12-3525-D048-C3ED021B48C5}"/>
              </a:ext>
            </a:extLst>
          </p:cNvPr>
          <p:cNvSpPr txBox="1"/>
          <p:nvPr/>
        </p:nvSpPr>
        <p:spPr>
          <a:xfrm>
            <a:off x="2187907" y="1943210"/>
            <a:ext cx="2362832" cy="830997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52ABE0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60.0%</a:t>
            </a:r>
          </a:p>
        </p:txBody>
      </p:sp>
      <p:sp>
        <p:nvSpPr>
          <p:cNvPr id="15" name="TextBox 14" descr="orlink:ORRange860@'S6'!$D$6€0€0€€0€0€0€0€€0€€0€0€0€12">
            <a:extLst>
              <a:ext uri="{FF2B5EF4-FFF2-40B4-BE49-F238E27FC236}">
                <a16:creationId xmlns:a16="http://schemas.microsoft.com/office/drawing/2014/main" id="{094E4308-6B03-550D-ED1F-149444386ED1}"/>
              </a:ext>
            </a:extLst>
          </p:cNvPr>
          <p:cNvSpPr txBox="1"/>
          <p:nvPr/>
        </p:nvSpPr>
        <p:spPr>
          <a:xfrm>
            <a:off x="2305471" y="3303994"/>
            <a:ext cx="1715762" cy="4585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99F25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80.0%</a:t>
            </a:r>
          </a:p>
        </p:txBody>
      </p:sp>
      <p:sp>
        <p:nvSpPr>
          <p:cNvPr id="16" name="TextBox 15" descr="orlink:ORRange861@'S6'!$D$7€0€0€€0€0€0€0€€0€€0€0€0€12">
            <a:extLst>
              <a:ext uri="{FF2B5EF4-FFF2-40B4-BE49-F238E27FC236}">
                <a16:creationId xmlns:a16="http://schemas.microsoft.com/office/drawing/2014/main" id="{E83F8378-55F5-103F-D38D-97FBF176976D}"/>
              </a:ext>
            </a:extLst>
          </p:cNvPr>
          <p:cNvSpPr txBox="1"/>
          <p:nvPr/>
        </p:nvSpPr>
        <p:spPr>
          <a:xfrm>
            <a:off x="4946428" y="3303994"/>
            <a:ext cx="1715762" cy="4585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99F25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80.0%</a:t>
            </a:r>
          </a:p>
        </p:txBody>
      </p:sp>
      <p:sp>
        <p:nvSpPr>
          <p:cNvPr id="18" name="TextBox 17" descr="orlink:ORRange862@'S6'!$D$8€0€0€€0€0€0€0€€0€€0€0€0€12">
            <a:extLst>
              <a:ext uri="{FF2B5EF4-FFF2-40B4-BE49-F238E27FC236}">
                <a16:creationId xmlns:a16="http://schemas.microsoft.com/office/drawing/2014/main" id="{B708A027-27C7-5060-7217-68EC829416E5}"/>
              </a:ext>
            </a:extLst>
          </p:cNvPr>
          <p:cNvSpPr txBox="1"/>
          <p:nvPr/>
        </p:nvSpPr>
        <p:spPr>
          <a:xfrm>
            <a:off x="7594446" y="3303994"/>
            <a:ext cx="1715762" cy="4585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F99F25"/>
                </a:solidFill>
                <a:latin typeface="Arial Nova Cond" panose="020B0506020202020204" pitchFamily="34" charset="0"/>
              </a:rPr>
              <a:t>80.0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99F25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19" name="TextBox 18" descr="orlink:ORRange863@'S6'!$D$9€0€0€€0€0€0€0€€0€€0€0€0€12">
            <a:extLst>
              <a:ext uri="{FF2B5EF4-FFF2-40B4-BE49-F238E27FC236}">
                <a16:creationId xmlns:a16="http://schemas.microsoft.com/office/drawing/2014/main" id="{A70AD3BD-53B6-0D79-62C2-E04526C8CB32}"/>
              </a:ext>
            </a:extLst>
          </p:cNvPr>
          <p:cNvSpPr txBox="1"/>
          <p:nvPr/>
        </p:nvSpPr>
        <p:spPr>
          <a:xfrm>
            <a:off x="10228286" y="3303994"/>
            <a:ext cx="1715762" cy="4585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99F25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60.0%</a:t>
            </a:r>
          </a:p>
        </p:txBody>
      </p:sp>
      <p:sp>
        <p:nvSpPr>
          <p:cNvPr id="21" name="TextBox 20" descr="orlink:ORRange864@'S6'!$D$10€0€0€€0€0€0€0€€0€€0€0€0€12">
            <a:extLst>
              <a:ext uri="{FF2B5EF4-FFF2-40B4-BE49-F238E27FC236}">
                <a16:creationId xmlns:a16="http://schemas.microsoft.com/office/drawing/2014/main" id="{C980A062-2CDC-25A4-1F72-B0C932453DDE}"/>
              </a:ext>
            </a:extLst>
          </p:cNvPr>
          <p:cNvSpPr txBox="1"/>
          <p:nvPr/>
        </p:nvSpPr>
        <p:spPr>
          <a:xfrm>
            <a:off x="2305471" y="4530409"/>
            <a:ext cx="1715762" cy="4585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84729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60.0%</a:t>
            </a:r>
          </a:p>
        </p:txBody>
      </p:sp>
      <p:sp>
        <p:nvSpPr>
          <p:cNvPr id="22" name="TextBox 21" descr="orlink:ORRange865@'S6'!$D$11€0€0€€0€0€0€0€€0€€0€0€0€12">
            <a:extLst>
              <a:ext uri="{FF2B5EF4-FFF2-40B4-BE49-F238E27FC236}">
                <a16:creationId xmlns:a16="http://schemas.microsoft.com/office/drawing/2014/main" id="{9ECD6B72-DBD8-A4DE-AF33-AB65C08220C8}"/>
              </a:ext>
            </a:extLst>
          </p:cNvPr>
          <p:cNvSpPr txBox="1"/>
          <p:nvPr/>
        </p:nvSpPr>
        <p:spPr>
          <a:xfrm>
            <a:off x="4946428" y="4530409"/>
            <a:ext cx="1715762" cy="4585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84729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60.0%</a:t>
            </a:r>
          </a:p>
        </p:txBody>
      </p:sp>
      <p:sp>
        <p:nvSpPr>
          <p:cNvPr id="23" name="TextBox 22" descr="orlink:ORRange866@'S6'!$D$12€0€0€€0€0€0€0€€0€€0€0€0€12">
            <a:extLst>
              <a:ext uri="{FF2B5EF4-FFF2-40B4-BE49-F238E27FC236}">
                <a16:creationId xmlns:a16="http://schemas.microsoft.com/office/drawing/2014/main" id="{8145DB33-A77D-9B8A-6202-A1DCE64E7DBD}"/>
              </a:ext>
            </a:extLst>
          </p:cNvPr>
          <p:cNvSpPr txBox="1"/>
          <p:nvPr/>
        </p:nvSpPr>
        <p:spPr>
          <a:xfrm>
            <a:off x="7594446" y="4530409"/>
            <a:ext cx="1715762" cy="4585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84729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80.0%</a:t>
            </a:r>
          </a:p>
        </p:txBody>
      </p:sp>
      <p:sp>
        <p:nvSpPr>
          <p:cNvPr id="25" name="TextBox 24" descr="orlink:ORRange868@'S6'!$D$14€0€0€€0€0€0€0€€0€€0€0€0€12">
            <a:extLst>
              <a:ext uri="{FF2B5EF4-FFF2-40B4-BE49-F238E27FC236}">
                <a16:creationId xmlns:a16="http://schemas.microsoft.com/office/drawing/2014/main" id="{C4CB0E69-654C-8AE6-1194-42BEAABAA525}"/>
              </a:ext>
            </a:extLst>
          </p:cNvPr>
          <p:cNvSpPr txBox="1"/>
          <p:nvPr/>
        </p:nvSpPr>
        <p:spPr>
          <a:xfrm>
            <a:off x="2305471" y="5679058"/>
            <a:ext cx="1715762" cy="4585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chemeClr val="accent3"/>
                </a:solidFill>
                <a:latin typeface="Arial Nova Cond" panose="020B0506020202020204" pitchFamily="34" charset="0"/>
              </a:rPr>
              <a:t>100.0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%</a:t>
            </a:r>
          </a:p>
        </p:txBody>
      </p:sp>
      <p:sp>
        <p:nvSpPr>
          <p:cNvPr id="26" name="TextBox 25" descr="orlink:ORRange869@'S6'!$D$15€0€0€€0€0€0€0€€0€€0€0€0€12">
            <a:extLst>
              <a:ext uri="{FF2B5EF4-FFF2-40B4-BE49-F238E27FC236}">
                <a16:creationId xmlns:a16="http://schemas.microsoft.com/office/drawing/2014/main" id="{99185BB5-39C5-F3B8-5B1B-09B60B240BDA}"/>
              </a:ext>
            </a:extLst>
          </p:cNvPr>
          <p:cNvSpPr txBox="1"/>
          <p:nvPr/>
        </p:nvSpPr>
        <p:spPr>
          <a:xfrm>
            <a:off x="4946428" y="5679058"/>
            <a:ext cx="1715762" cy="4585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75.0%</a:t>
            </a:r>
          </a:p>
        </p:txBody>
      </p:sp>
      <p:sp>
        <p:nvSpPr>
          <p:cNvPr id="27" name="TextBox 26" descr="orlink:ORRange870@'S6'!$D$16€0€0€€0€0€0€0€€0€€0€0€0€12">
            <a:extLst>
              <a:ext uri="{FF2B5EF4-FFF2-40B4-BE49-F238E27FC236}">
                <a16:creationId xmlns:a16="http://schemas.microsoft.com/office/drawing/2014/main" id="{D5BF6110-F095-37A0-EDE9-3F4B86A5D80F}"/>
              </a:ext>
            </a:extLst>
          </p:cNvPr>
          <p:cNvSpPr txBox="1"/>
          <p:nvPr/>
        </p:nvSpPr>
        <p:spPr>
          <a:xfrm>
            <a:off x="7594446" y="5679058"/>
            <a:ext cx="1715762" cy="4585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60.0%</a:t>
            </a:r>
          </a:p>
        </p:txBody>
      </p:sp>
      <p:sp>
        <p:nvSpPr>
          <p:cNvPr id="29" name="TextBox 28" descr="orlink:ORRange867@'S6'!$D$13€0€0€€0€0€0€0€€0€€0€0€0€12">
            <a:extLst>
              <a:ext uri="{FF2B5EF4-FFF2-40B4-BE49-F238E27FC236}">
                <a16:creationId xmlns:a16="http://schemas.microsoft.com/office/drawing/2014/main" id="{42BEE8E4-F13B-CD26-09D4-2B4B13C74852}"/>
              </a:ext>
            </a:extLst>
          </p:cNvPr>
          <p:cNvSpPr txBox="1"/>
          <p:nvPr/>
        </p:nvSpPr>
        <p:spPr>
          <a:xfrm>
            <a:off x="10596592" y="4510159"/>
            <a:ext cx="1715762" cy="4585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7374F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50.0%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5FD454-62B1-5ED8-C203-1EEC3CD41F9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71825" y="4090505"/>
            <a:ext cx="879809" cy="8798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105B04-17A0-F38B-38B9-B95AF81EB014}"/>
              </a:ext>
            </a:extLst>
          </p:cNvPr>
          <p:cNvSpPr txBox="1"/>
          <p:nvPr/>
        </p:nvSpPr>
        <p:spPr>
          <a:xfrm>
            <a:off x="10228286" y="5404367"/>
            <a:ext cx="1715762" cy="64171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Trust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Arial Nova Cond" panose="020B0506020202020204" pitchFamily="34" charset="0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4239BA-B7E1-1AC0-FAB0-9511792441DD}"/>
              </a:ext>
            </a:extLst>
          </p:cNvPr>
          <p:cNvSpPr txBox="1"/>
          <p:nvPr/>
        </p:nvSpPr>
        <p:spPr>
          <a:xfrm>
            <a:off x="10228286" y="5606369"/>
            <a:ext cx="1715762" cy="457817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Arial Nova Cond" panose="020B0506020202020204" pitchFamily="34" charset="0"/>
                <a:ea typeface="+mn-ea"/>
                <a:cs typeface="+mn-cs"/>
              </a:rPr>
              <a:t>**.*%</a:t>
            </a:r>
          </a:p>
        </p:txBody>
      </p:sp>
    </p:spTree>
    <p:extLst>
      <p:ext uri="{BB962C8B-B14F-4D97-AF65-F5344CB8AC3E}">
        <p14:creationId xmlns:p14="http://schemas.microsoft.com/office/powerpoint/2010/main" val="75217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500"/>
                            </p:stCondLst>
                            <p:childTnLst>
                              <p:par>
                                <p:cTn id="2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4" grpId="0"/>
      <p:bldP spid="47" grpId="0"/>
      <p:bldP spid="48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3" grpId="0" animBg="1"/>
      <p:bldP spid="4" grpId="0" animBg="1"/>
      <p:bldP spid="7" grpId="0" animBg="1"/>
      <p:bldP spid="10" grpId="0" animBg="1"/>
      <p:bldP spid="13" grpId="0"/>
      <p:bldP spid="15" grpId="0"/>
      <p:bldP spid="16" grpId="0"/>
      <p:bldP spid="18" grpId="0"/>
      <p:bldP spid="19" grpId="0"/>
      <p:bldP spid="21" grpId="0"/>
      <p:bldP spid="22" grpId="0"/>
      <p:bldP spid="23" grpId="0"/>
      <p:bldP spid="25" grpId="0"/>
      <p:bldP spid="26" grpId="0"/>
      <p:bldP spid="27" grpId="0"/>
      <p:bldP spid="29" grpId="0"/>
      <p:bldP spid="9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F10D5-6C70-DB37-49BF-64B640082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25" y="478536"/>
            <a:ext cx="11126750" cy="374230"/>
          </a:xfrm>
        </p:spPr>
        <p:txBody>
          <a:bodyPr/>
          <a:lstStyle/>
          <a:p>
            <a:r>
              <a:rPr lang="en-US" sz="2800" dirty="0"/>
              <a:t>TSM MEASURES – Figures needed for TSM submission</a:t>
            </a:r>
            <a:endParaRPr lang="en-GB" sz="28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6056CBD-D8FD-CB82-E875-DBF82BAB49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5377968"/>
              </p:ext>
            </p:extLst>
          </p:nvPr>
        </p:nvGraphicFramePr>
        <p:xfrm>
          <a:off x="615380" y="1026620"/>
          <a:ext cx="10973240" cy="50335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251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48087">
                  <a:extLst>
                    <a:ext uri="{9D8B030D-6E8A-4147-A177-3AD203B41FA5}">
                      <a16:colId xmlns:a16="http://schemas.microsoft.com/office/drawing/2014/main" val="2343862342"/>
                    </a:ext>
                  </a:extLst>
                </a:gridCol>
              </a:tblGrid>
              <a:tr h="379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</a:rPr>
                        <a:t>Questions</a:t>
                      </a:r>
                      <a:endParaRPr lang="en-GB" sz="1200" b="1" i="0" u="none" strike="noStrike" dirty="0">
                        <a:solidFill>
                          <a:schemeClr val="bg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14162" marR="14162" marT="9525" marB="0" anchor="ctr">
                    <a:solidFill>
                      <a:srgbClr val="1543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</a:rPr>
                        <a:t>Response</a:t>
                      </a:r>
                      <a:endParaRPr lang="en-GB" sz="1200" b="1" i="0" u="none" strike="noStrike" dirty="0">
                        <a:solidFill>
                          <a:schemeClr val="bg1"/>
                        </a:solidFill>
                        <a:latin typeface="Arial Nova" panose="020B05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51" marR="9551" marT="9525" marB="0" anchor="ctr">
                    <a:solidFill>
                      <a:srgbClr val="1543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07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</a:rPr>
                        <a:t>Survey approach used to generate reported perception TSMs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14162" marR="14162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Single point in time</a:t>
                      </a:r>
                      <a:endParaRPr lang="en-GB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751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14162" marR="14162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>
                          <a:solidFill>
                            <a:schemeClr val="tx1"/>
                          </a:solidFill>
                        </a:rPr>
                        <a:t>Collection date of earliest survey response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14162" marR="14162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16/10/2025</a:t>
                      </a:r>
                      <a:endParaRPr lang="en-GB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</a:rPr>
                        <a:t>Collection date of latest survey response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14162" marR="14162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24/11/2025</a:t>
                      </a:r>
                      <a:endParaRPr lang="en-GB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751"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14162" marR="14162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30246847"/>
                  </a:ext>
                </a:extLst>
              </a:tr>
              <a:tr h="233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dirty="0"/>
                        <a:t>Did you use a census or a sample to collect survey responses?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14162" marR="14162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Census</a:t>
                      </a:r>
                      <a:endParaRPr lang="en-GB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75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14162" marR="14162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dirty="0"/>
                        <a:t>Please confirm the total number of responses to your survey for each of the following survey methods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14162" marR="14162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</a:rPr>
                        <a:t>Telephone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14162" marR="14162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</a:rPr>
                        <a:t>Internet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14162" marR="14162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3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chemeClr val="tx1"/>
                          </a:solidFill>
                        </a:rPr>
                        <a:t>Total sample size achieved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14162" marR="14162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09103222"/>
                  </a:ext>
                </a:extLst>
              </a:tr>
              <a:tr h="233751">
                <a:tc>
                  <a:txBody>
                    <a:bodyPr/>
                    <a:lstStyle/>
                    <a:p>
                      <a:pPr algn="l" fontAlgn="b"/>
                      <a:endParaRPr lang="en-GB" sz="1000" b="1" i="0" u="none" strike="noStrike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14162" marR="14162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66651971"/>
                  </a:ext>
                </a:extLst>
              </a:tr>
              <a:tr h="45375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dirty="0"/>
                        <a:t>Please confirm whether the average satisfaction by survey method reported below has been calculated using weighted or unweighted responses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14162" marR="14162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Unweighted</a:t>
                      </a:r>
                      <a:endParaRPr lang="en-GB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22425518"/>
                  </a:ext>
                </a:extLst>
              </a:tr>
              <a:tr h="233751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14162" marR="14162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65050301"/>
                  </a:ext>
                </a:extLst>
              </a:tr>
              <a:tr h="309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dirty="0"/>
                        <a:t>Proportion of respondents who report that they are satisfied with the overall service from their landlord (TP01) for each survey method: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14162" marR="14162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26325551"/>
                  </a:ext>
                </a:extLst>
              </a:tr>
              <a:tr h="233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</a:rPr>
                        <a:t>Telephone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14162" marR="14162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66.7%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4062383"/>
                  </a:ext>
                </a:extLst>
              </a:tr>
              <a:tr h="233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chemeClr val="tx1"/>
                          </a:solidFill>
                        </a:rPr>
                        <a:t>Internet</a:t>
                      </a:r>
                      <a:endParaRPr lang="en-GB" sz="1000" b="0" i="0" u="none" strike="noStrike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14162" marR="14162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50.0%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39891312"/>
                  </a:ext>
                </a:extLst>
              </a:tr>
              <a:tr h="233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Overall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14162" marR="14162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+mn-cs"/>
                        </a:rPr>
                        <a:t>60.0%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99137029"/>
                  </a:ext>
                </a:extLst>
              </a:tr>
            </a:tbl>
          </a:graphicData>
        </a:graphic>
      </p:graphicFrame>
      <p:pic>
        <p:nvPicPr>
          <p:cNvPr id="3" name="Picture 2" descr="A black and green sign with white text&#10;&#10;AI-generated content may be incorrect.">
            <a:extLst>
              <a:ext uri="{FF2B5EF4-FFF2-40B4-BE49-F238E27FC236}">
                <a16:creationId xmlns:a16="http://schemas.microsoft.com/office/drawing/2014/main" id="{AB299987-59D1-AEFF-2AA6-BB5C6D298130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255" y="488949"/>
            <a:ext cx="725386" cy="2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33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F10D5-6C70-DB37-49BF-64B640082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625" y="465394"/>
            <a:ext cx="11126750" cy="374230"/>
          </a:xfrm>
        </p:spPr>
        <p:txBody>
          <a:bodyPr/>
          <a:lstStyle/>
          <a:p>
            <a:r>
              <a:rPr lang="en-US" sz="2800" dirty="0"/>
              <a:t>TSM MEASURES – Figures needed for TSM submission</a:t>
            </a:r>
            <a:endParaRPr lang="en-GB" sz="2800" dirty="0"/>
          </a:p>
        </p:txBody>
      </p:sp>
      <p:graphicFrame>
        <p:nvGraphicFramePr>
          <p:cNvPr id="3" name="Content Placeholder 3" descr="orlink:ORRange938@'S57'!$C$3:$N$12¤1,1,0€0€0€€0€0€0€0€€0€€0€0€0€12">
            <a:extLst>
              <a:ext uri="{FF2B5EF4-FFF2-40B4-BE49-F238E27FC236}">
                <a16:creationId xmlns:a16="http://schemas.microsoft.com/office/drawing/2014/main" id="{D353E049-9894-0257-300C-1BA164BEC3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597219"/>
              </p:ext>
            </p:extLst>
          </p:nvPr>
        </p:nvGraphicFramePr>
        <p:xfrm>
          <a:off x="291875" y="1127380"/>
          <a:ext cx="11608250" cy="507811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09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6533">
                  <a:extLst>
                    <a:ext uri="{9D8B030D-6E8A-4147-A177-3AD203B41FA5}">
                      <a16:colId xmlns:a16="http://schemas.microsoft.com/office/drawing/2014/main" val="2343862342"/>
                    </a:ext>
                  </a:extLst>
                </a:gridCol>
                <a:gridCol w="766533">
                  <a:extLst>
                    <a:ext uri="{9D8B030D-6E8A-4147-A177-3AD203B41FA5}">
                      <a16:colId xmlns:a16="http://schemas.microsoft.com/office/drawing/2014/main" val="474798269"/>
                    </a:ext>
                  </a:extLst>
                </a:gridCol>
                <a:gridCol w="766533">
                  <a:extLst>
                    <a:ext uri="{9D8B030D-6E8A-4147-A177-3AD203B41FA5}">
                      <a16:colId xmlns:a16="http://schemas.microsoft.com/office/drawing/2014/main" val="600927960"/>
                    </a:ext>
                  </a:extLst>
                </a:gridCol>
                <a:gridCol w="816361">
                  <a:extLst>
                    <a:ext uri="{9D8B030D-6E8A-4147-A177-3AD203B41FA5}">
                      <a16:colId xmlns:a16="http://schemas.microsoft.com/office/drawing/2014/main" val="180637709"/>
                    </a:ext>
                  </a:extLst>
                </a:gridCol>
                <a:gridCol w="716704">
                  <a:extLst>
                    <a:ext uri="{9D8B030D-6E8A-4147-A177-3AD203B41FA5}">
                      <a16:colId xmlns:a16="http://schemas.microsoft.com/office/drawing/2014/main" val="572273020"/>
                    </a:ext>
                  </a:extLst>
                </a:gridCol>
                <a:gridCol w="766533">
                  <a:extLst>
                    <a:ext uri="{9D8B030D-6E8A-4147-A177-3AD203B41FA5}">
                      <a16:colId xmlns:a16="http://schemas.microsoft.com/office/drawing/2014/main" val="2537477373"/>
                    </a:ext>
                  </a:extLst>
                </a:gridCol>
                <a:gridCol w="625073">
                  <a:extLst>
                    <a:ext uri="{9D8B030D-6E8A-4147-A177-3AD203B41FA5}">
                      <a16:colId xmlns:a16="http://schemas.microsoft.com/office/drawing/2014/main" val="1892826108"/>
                    </a:ext>
                  </a:extLst>
                </a:gridCol>
                <a:gridCol w="641838">
                  <a:extLst>
                    <a:ext uri="{9D8B030D-6E8A-4147-A177-3AD203B41FA5}">
                      <a16:colId xmlns:a16="http://schemas.microsoft.com/office/drawing/2014/main" val="3223773124"/>
                    </a:ext>
                  </a:extLst>
                </a:gridCol>
                <a:gridCol w="738554">
                  <a:extLst>
                    <a:ext uri="{9D8B030D-6E8A-4147-A177-3AD203B41FA5}">
                      <a16:colId xmlns:a16="http://schemas.microsoft.com/office/drawing/2014/main" val="179392895"/>
                    </a:ext>
                  </a:extLst>
                </a:gridCol>
                <a:gridCol w="756139">
                  <a:extLst>
                    <a:ext uri="{9D8B030D-6E8A-4147-A177-3AD203B41FA5}">
                      <a16:colId xmlns:a16="http://schemas.microsoft.com/office/drawing/2014/main" val="1040157749"/>
                    </a:ext>
                  </a:extLst>
                </a:gridCol>
                <a:gridCol w="1072661">
                  <a:extLst>
                    <a:ext uri="{9D8B030D-6E8A-4147-A177-3AD203B41FA5}">
                      <a16:colId xmlns:a16="http://schemas.microsoft.com/office/drawing/2014/main" val="1339490256"/>
                    </a:ext>
                  </a:extLst>
                </a:gridCol>
                <a:gridCol w="764933">
                  <a:extLst>
                    <a:ext uri="{9D8B030D-6E8A-4147-A177-3AD203B41FA5}">
                      <a16:colId xmlns:a16="http://schemas.microsoft.com/office/drawing/2014/main" val="2851650881"/>
                    </a:ext>
                  </a:extLst>
                </a:gridCol>
              </a:tblGrid>
              <a:tr h="774312">
                <a:tc>
                  <a:txBody>
                    <a:bodyPr/>
                    <a:lstStyle/>
                    <a:p>
                      <a:pPr algn="ctr" fontAlgn="b"/>
                      <a:endParaRPr lang="en-GB" sz="900" b="1" i="0" u="none" strike="noStrike" dirty="0">
                        <a:solidFill>
                          <a:schemeClr val="bg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14162" marR="14162" marT="9525" marB="0" anchor="ctr">
                    <a:solidFill>
                      <a:srgbClr val="1543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baseline="0">
                          <a:solidFill>
                            <a:schemeClr val="bg1"/>
                          </a:solidFill>
                        </a:rPr>
                        <a:t>TP01 Overall satisfaction</a:t>
                      </a:r>
                      <a:endParaRPr lang="en-GB" sz="1000" b="1" i="0" u="none" strike="noStrike" baseline="0" dirty="0">
                        <a:solidFill>
                          <a:schemeClr val="bg1"/>
                        </a:solidFill>
                        <a:latin typeface="Arial Nova" panose="020B05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51" marR="9551" marT="9525" marB="0" anchor="ctr">
                    <a:solidFill>
                      <a:srgbClr val="1543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baseline="0" dirty="0">
                          <a:solidFill>
                            <a:schemeClr val="bg1"/>
                          </a:solidFill>
                        </a:rPr>
                        <a:t>TP02 Overall repairs</a:t>
                      </a:r>
                      <a:endParaRPr lang="en-GB" sz="1000" b="1" i="0" u="none" strike="noStrike" baseline="0" dirty="0">
                        <a:solidFill>
                          <a:schemeClr val="bg1"/>
                        </a:solidFill>
                        <a:latin typeface="Arial Nova" panose="020B05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51" marR="9551" marT="9525" marB="0" anchor="ctr">
                    <a:solidFill>
                      <a:srgbClr val="1543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baseline="0">
                          <a:solidFill>
                            <a:schemeClr val="bg1"/>
                          </a:solidFill>
                        </a:rPr>
                        <a:t>TP03 Time taken repairs</a:t>
                      </a:r>
                      <a:endParaRPr lang="en-GB" sz="1000" b="1" i="0" u="none" strike="noStrike" baseline="0" dirty="0">
                        <a:solidFill>
                          <a:schemeClr val="bg1"/>
                        </a:solidFill>
                        <a:latin typeface="Arial Nova" panose="020B05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51" marR="9551" marT="9525" marB="0" anchor="ctr">
                    <a:solidFill>
                      <a:srgbClr val="1543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baseline="0">
                          <a:solidFill>
                            <a:schemeClr val="bg1"/>
                          </a:solidFill>
                        </a:rPr>
                        <a:t>TP04 Well maintained</a:t>
                      </a:r>
                      <a:endParaRPr lang="en-GB" sz="1000" b="1" i="0" u="none" strike="noStrike" baseline="0" dirty="0">
                        <a:solidFill>
                          <a:schemeClr val="bg1"/>
                        </a:solidFill>
                        <a:latin typeface="Arial Nova" panose="020B05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51" marR="9551" marT="9525" marB="0" anchor="ctr">
                    <a:solidFill>
                      <a:srgbClr val="1543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baseline="0" dirty="0">
                          <a:solidFill>
                            <a:schemeClr val="bg1"/>
                          </a:solidFill>
                        </a:rPr>
                        <a:t>TP05 Safe</a:t>
                      </a:r>
                      <a:endParaRPr lang="en-GB" sz="1000" b="1" i="0" u="none" strike="noStrike" baseline="0" dirty="0">
                        <a:solidFill>
                          <a:schemeClr val="bg1"/>
                        </a:solidFill>
                        <a:latin typeface="Arial Nova" panose="020B05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51" marR="9551" marT="9525" marB="0" anchor="ctr">
                    <a:solidFill>
                      <a:srgbClr val="1543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baseline="0" dirty="0">
                          <a:solidFill>
                            <a:schemeClr val="bg1"/>
                          </a:solidFill>
                        </a:rPr>
                        <a:t>TP06 Listens &amp; acts</a:t>
                      </a:r>
                      <a:endParaRPr lang="en-GB" sz="1000" b="1" i="0" u="none" strike="noStrike" baseline="0" dirty="0">
                        <a:solidFill>
                          <a:schemeClr val="bg1"/>
                        </a:solidFill>
                        <a:latin typeface="Arial Nova" panose="020B05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51" marR="9551" marT="9525" marB="0" anchor="ctr">
                    <a:solidFill>
                      <a:srgbClr val="1543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baseline="0">
                          <a:solidFill>
                            <a:schemeClr val="bg1"/>
                          </a:solidFill>
                        </a:rPr>
                        <a:t>TP07 Informed</a:t>
                      </a:r>
                      <a:endParaRPr lang="en-GB" sz="1000" b="1" i="0" u="none" strike="noStrike" baseline="0" dirty="0">
                        <a:solidFill>
                          <a:schemeClr val="bg1"/>
                        </a:solidFill>
                        <a:latin typeface="Arial Nova" panose="020B05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51" marR="9551" marT="9525" marB="0" anchor="ctr">
                    <a:solidFill>
                      <a:srgbClr val="1543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baseline="0" dirty="0">
                          <a:solidFill>
                            <a:schemeClr val="bg1"/>
                          </a:solidFill>
                        </a:rPr>
                        <a:t>TP08 Fairly and respect</a:t>
                      </a:r>
                      <a:endParaRPr lang="en-GB" sz="1000" b="1" i="0" u="none" strike="noStrike" baseline="0" dirty="0">
                        <a:solidFill>
                          <a:schemeClr val="bg1"/>
                        </a:solidFill>
                        <a:latin typeface="Arial Nova" panose="020B05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51" marR="9551" marT="9525" marB="0" anchor="ctr">
                    <a:solidFill>
                      <a:srgbClr val="1543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baseline="0" dirty="0">
                          <a:solidFill>
                            <a:schemeClr val="bg1"/>
                          </a:solidFill>
                        </a:rPr>
                        <a:t>TP09 Complaints</a:t>
                      </a:r>
                      <a:endParaRPr lang="en-GB" sz="1000" b="1" i="0" u="none" strike="noStrike" baseline="0" dirty="0">
                        <a:solidFill>
                          <a:schemeClr val="bg1"/>
                        </a:solidFill>
                        <a:latin typeface="Arial Nova" panose="020B05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51" marR="9551" marT="9525" marB="0" anchor="ctr">
                    <a:solidFill>
                      <a:srgbClr val="1543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baseline="0" dirty="0">
                          <a:solidFill>
                            <a:schemeClr val="bg1"/>
                          </a:solidFill>
                        </a:rPr>
                        <a:t>TP10 Communal areas</a:t>
                      </a:r>
                      <a:endParaRPr lang="en-GB" sz="1000" b="1" i="0" u="none" strike="noStrike" baseline="0" dirty="0">
                        <a:solidFill>
                          <a:schemeClr val="bg1"/>
                        </a:solidFill>
                        <a:latin typeface="Arial Nova" panose="020B05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51" marR="9551" marT="9525" marB="0" anchor="ctr">
                    <a:solidFill>
                      <a:srgbClr val="1543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baseline="0" dirty="0">
                          <a:solidFill>
                            <a:schemeClr val="bg1"/>
                          </a:solidFill>
                        </a:rPr>
                        <a:t>TP11 Contribution Neighbourhood</a:t>
                      </a:r>
                      <a:endParaRPr lang="en-GB" sz="1000" b="1" i="0" u="none" strike="noStrike" baseline="0" dirty="0">
                        <a:solidFill>
                          <a:schemeClr val="bg1"/>
                        </a:solidFill>
                        <a:latin typeface="Arial Nova" panose="020B05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51" marR="9551" marT="9525" marB="0" anchor="ctr">
                    <a:solidFill>
                      <a:srgbClr val="1543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baseline="0" dirty="0">
                          <a:solidFill>
                            <a:schemeClr val="bg1"/>
                          </a:solidFill>
                        </a:rPr>
                        <a:t>TP12 ASB</a:t>
                      </a:r>
                      <a:endParaRPr lang="en-GB" sz="1000" b="1" i="0" u="none" strike="noStrike" baseline="0" dirty="0">
                        <a:solidFill>
                          <a:schemeClr val="bg1"/>
                        </a:solidFill>
                        <a:latin typeface="Arial Nova" panose="020B05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9551" marR="9551" marT="9525" marB="0" anchor="ctr">
                    <a:solidFill>
                      <a:srgbClr val="1543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aseline="0"/>
                        <a:t>Number of respondents who responded ‘Yes’ to the filter question relevant to the perception measure. </a:t>
                      </a:r>
                      <a:endParaRPr lang="en-GB" sz="1000" b="0" i="0" u="none" strike="noStrike" baseline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14162" marR="14162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GB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GB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GB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GB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baseline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GB" sz="1000" b="0" i="0" u="none" strike="noStrike" baseline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14162" marR="14162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GB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GB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baseline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GB" sz="1000" b="0" i="0" u="none" strike="noStrike" baseline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14162" marR="14162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80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aseline="0" dirty="0"/>
                        <a:t>Number of respondents who responded ‘No’ to the filter question relevant to the perception measure. </a:t>
                      </a:r>
                      <a:endParaRPr lang="en-GB" sz="1000" b="0" i="0" u="none" strike="noStrike" baseline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14162" marR="14162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GB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GB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GB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GB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baseline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GB" sz="1000" b="0" i="0" u="none" strike="noStrike" baseline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14162" marR="14162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GB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GB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baseline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GB" sz="1000" b="0" i="0" u="none" strike="noStrike" baseline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14162" marR="14162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263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14162" marR="14162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14162" marR="14162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GB" sz="1000" b="0" i="0" u="none" strike="noStrike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14162" marR="14162" marT="9525" marB="0" anchor="ctr"/>
                </a:tc>
                <a:extLst>
                  <a:ext uri="{0D108BD9-81ED-4DB2-BD59-A6C34878D82A}">
                    <a16:rowId xmlns:a16="http://schemas.microsoft.com/office/drawing/2014/main" val="1157279409"/>
                  </a:ext>
                </a:extLst>
              </a:tr>
              <a:tr h="378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baseline="0" dirty="0">
                          <a:solidFill>
                            <a:schemeClr val="tx1"/>
                          </a:solidFill>
                        </a:rPr>
                        <a:t>Very satisfied</a:t>
                      </a:r>
                      <a:endParaRPr lang="en-US" sz="1000" b="0" i="0" u="none" strike="noStrike" baseline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14162" marR="14162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 marL="14162" marR="14162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 marL="14162" marR="14162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1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baseline="0">
                          <a:solidFill>
                            <a:schemeClr val="tx1"/>
                          </a:solidFill>
                        </a:rPr>
                        <a:t>Fairly satisfied</a:t>
                      </a:r>
                      <a:endParaRPr lang="en-GB" sz="1000" b="0" i="0" u="none" strike="noStrike" baseline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14162" marR="14162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0</a:t>
                      </a:r>
                    </a:p>
                  </a:txBody>
                  <a:tcPr marL="14162" marR="14162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 marL="14162" marR="14162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131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baseline="0">
                          <a:solidFill>
                            <a:schemeClr val="tx1"/>
                          </a:solidFill>
                        </a:rPr>
                        <a:t>Neither satisfied nor dissatisfied</a:t>
                      </a:r>
                      <a:endParaRPr lang="en-US" sz="1000" b="0" i="0" u="none" strike="noStrike" baseline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14162" marR="14162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0</a:t>
                      </a:r>
                    </a:p>
                  </a:txBody>
                  <a:tcPr marL="14162" marR="14162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 marL="14162" marR="14162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131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baseline="0">
                          <a:solidFill>
                            <a:schemeClr val="tx1"/>
                          </a:solidFill>
                        </a:rPr>
                        <a:t>Fairly dissatisfied</a:t>
                      </a:r>
                      <a:endParaRPr lang="en-GB" sz="1000" b="0" i="0" u="none" strike="noStrike" baseline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14162" marR="14162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 marL="14162" marR="14162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 marL="14162" marR="14162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131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baseline="0">
                          <a:solidFill>
                            <a:schemeClr val="tx1"/>
                          </a:solidFill>
                        </a:rPr>
                        <a:t>Very dissatisfied</a:t>
                      </a:r>
                      <a:endParaRPr lang="en-GB" sz="1000" b="0" i="0" u="none" strike="noStrike" baseline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14162" marR="14162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 marL="14162" marR="14162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0</a:t>
                      </a:r>
                    </a:p>
                  </a:txBody>
                  <a:tcPr marL="14162" marR="14162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131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baseline="0">
                          <a:solidFill>
                            <a:schemeClr val="tx1"/>
                          </a:solidFill>
                        </a:rPr>
                        <a:t>Total base used to calculate % satisfied</a:t>
                      </a:r>
                      <a:endParaRPr lang="en-GB" sz="1000" b="1" i="0" u="none" strike="noStrike" baseline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14162" marR="14162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5</a:t>
                      </a:r>
                    </a:p>
                  </a:txBody>
                  <a:tcPr marL="14162" marR="14162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743883237"/>
                  </a:ext>
                </a:extLst>
              </a:tr>
              <a:tr h="48131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baseline="0">
                          <a:solidFill>
                            <a:schemeClr val="tx1"/>
                          </a:solidFill>
                        </a:rPr>
                        <a:t>Not applicable / Don’t know</a:t>
                      </a:r>
                      <a:endParaRPr lang="en-GB" sz="1000" b="0" i="0" u="none" strike="noStrike" baseline="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14162" marR="14162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GB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GB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GB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GB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0</a:t>
                      </a:r>
                    </a:p>
                  </a:txBody>
                  <a:tcPr marL="14162" marR="14162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GB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GB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 Nova" panose="020B05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 Nova" panose="020B05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baseline="0" dirty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0</a:t>
                      </a:r>
                    </a:p>
                  </a:txBody>
                  <a:tcPr marL="14162" marR="14162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8883F75-1855-D0FB-6F8E-9E3829725BF0}"/>
              </a:ext>
            </a:extLst>
          </p:cNvPr>
          <p:cNvSpPr txBox="1"/>
          <p:nvPr/>
        </p:nvSpPr>
        <p:spPr>
          <a:xfrm>
            <a:off x="103310" y="6341169"/>
            <a:ext cx="1172234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E2C2C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rial"/>
              </a:rPr>
              <a:t> The option ‘Not applicable/ don’t know’ is only a specified response to TP05, TP06, TP07, TP08, TP11 and TP12. The submission return requires responses for N/A to be shown.   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2E2C2C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Arial"/>
            </a:endParaRPr>
          </a:p>
        </p:txBody>
      </p:sp>
      <p:pic>
        <p:nvPicPr>
          <p:cNvPr id="4" name="Picture 3" descr="A black and green sign with white text&#10;&#10;AI-generated content may be incorrect.">
            <a:extLst>
              <a:ext uri="{FF2B5EF4-FFF2-40B4-BE49-F238E27FC236}">
                <a16:creationId xmlns:a16="http://schemas.microsoft.com/office/drawing/2014/main" id="{5398B98B-D8B9-2A1A-0B42-6B063473839C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255" y="488949"/>
            <a:ext cx="725386" cy="2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34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LF">
      <a:dk1>
        <a:srgbClr val="2E2D2C"/>
      </a:dk1>
      <a:lt1>
        <a:srgbClr val="FEFFFF"/>
      </a:lt1>
      <a:dk2>
        <a:srgbClr val="E2071F"/>
      </a:dk2>
      <a:lt2>
        <a:srgbClr val="FEFFFF"/>
      </a:lt2>
      <a:accent1>
        <a:srgbClr val="E2071F"/>
      </a:accent1>
      <a:accent2>
        <a:srgbClr val="07374F"/>
      </a:accent2>
      <a:accent3>
        <a:srgbClr val="007263"/>
      </a:accent3>
      <a:accent4>
        <a:srgbClr val="E84729"/>
      </a:accent4>
      <a:accent5>
        <a:srgbClr val="F69F07"/>
      </a:accent5>
      <a:accent6>
        <a:srgbClr val="FEFFFF"/>
      </a:accent6>
      <a:hlink>
        <a:srgbClr val="2E2D2C"/>
      </a:hlink>
      <a:folHlink>
        <a:srgbClr val="2E2C2C"/>
      </a:folHlink>
    </a:clrScheme>
    <a:fontScheme name="TLF fonts">
      <a:majorFont>
        <a:latin typeface="Aptos Narrow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LF theme">
  <a:themeElements>
    <a:clrScheme name="TLF">
      <a:dk1>
        <a:srgbClr val="2E2D2C"/>
      </a:dk1>
      <a:lt1>
        <a:srgbClr val="FEFFFF"/>
      </a:lt1>
      <a:dk2>
        <a:srgbClr val="E2071F"/>
      </a:dk2>
      <a:lt2>
        <a:srgbClr val="FEFFFF"/>
      </a:lt2>
      <a:accent1>
        <a:srgbClr val="E2071F"/>
      </a:accent1>
      <a:accent2>
        <a:srgbClr val="07374F"/>
      </a:accent2>
      <a:accent3>
        <a:srgbClr val="007263"/>
      </a:accent3>
      <a:accent4>
        <a:srgbClr val="E84729"/>
      </a:accent4>
      <a:accent5>
        <a:srgbClr val="F69F07"/>
      </a:accent5>
      <a:accent6>
        <a:srgbClr val="0CA283"/>
      </a:accent6>
      <a:hlink>
        <a:srgbClr val="2E2D2C"/>
      </a:hlink>
      <a:folHlink>
        <a:srgbClr val="2E2C2C"/>
      </a:folHlink>
    </a:clrScheme>
    <a:fontScheme name="TLF fonts">
      <a:majorFont>
        <a:latin typeface="Arial Nova Cond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TLF theme">
  <a:themeElements>
    <a:clrScheme name="Custom 1">
      <a:dk1>
        <a:srgbClr val="2E2C2C"/>
      </a:dk1>
      <a:lt1>
        <a:srgbClr val="FEFFFF"/>
      </a:lt1>
      <a:dk2>
        <a:srgbClr val="E1051F"/>
      </a:dk2>
      <a:lt2>
        <a:srgbClr val="FEFFFF"/>
      </a:lt2>
      <a:accent1>
        <a:srgbClr val="E1061F"/>
      </a:accent1>
      <a:accent2>
        <a:srgbClr val="878787"/>
      </a:accent2>
      <a:accent3>
        <a:srgbClr val="C8C9CC"/>
      </a:accent3>
      <a:accent4>
        <a:srgbClr val="C9CACC"/>
      </a:accent4>
      <a:accent5>
        <a:srgbClr val="07374F"/>
      </a:accent5>
      <a:accent6>
        <a:srgbClr val="00714F"/>
      </a:accent6>
      <a:hlink>
        <a:srgbClr val="E84728"/>
      </a:hlink>
      <a:folHlink>
        <a:srgbClr val="2E2C2C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4_TLF theme">
  <a:themeElements>
    <a:clrScheme name="Custom 2">
      <a:dk1>
        <a:srgbClr val="2E2D2C"/>
      </a:dk1>
      <a:lt1>
        <a:srgbClr val="FFFFFF"/>
      </a:lt1>
      <a:dk2>
        <a:srgbClr val="0D374F"/>
      </a:dk2>
      <a:lt2>
        <a:srgbClr val="C9CACC"/>
      </a:lt2>
      <a:accent1>
        <a:srgbClr val="EB1C2E"/>
      </a:accent1>
      <a:accent2>
        <a:srgbClr val="00714F"/>
      </a:accent2>
      <a:accent3>
        <a:srgbClr val="E84728"/>
      </a:accent3>
      <a:accent4>
        <a:srgbClr val="F69F07"/>
      </a:accent4>
      <a:accent5>
        <a:srgbClr val="07374F"/>
      </a:accent5>
      <a:accent6>
        <a:srgbClr val="FFD500"/>
      </a:accent6>
      <a:hlink>
        <a:srgbClr val="C9CACC"/>
      </a:hlink>
      <a:folHlink>
        <a:srgbClr val="2E2C2C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TLF theme">
  <a:themeElements>
    <a:clrScheme name="Custom 1">
      <a:dk1>
        <a:srgbClr val="2E2C2C"/>
      </a:dk1>
      <a:lt1>
        <a:srgbClr val="FEFFFF"/>
      </a:lt1>
      <a:dk2>
        <a:srgbClr val="E1051F"/>
      </a:dk2>
      <a:lt2>
        <a:srgbClr val="FEFFFF"/>
      </a:lt2>
      <a:accent1>
        <a:srgbClr val="E1061F"/>
      </a:accent1>
      <a:accent2>
        <a:srgbClr val="878787"/>
      </a:accent2>
      <a:accent3>
        <a:srgbClr val="C8C9CC"/>
      </a:accent3>
      <a:accent4>
        <a:srgbClr val="C9CACC"/>
      </a:accent4>
      <a:accent5>
        <a:srgbClr val="07374F"/>
      </a:accent5>
      <a:accent6>
        <a:srgbClr val="00714F"/>
      </a:accent6>
      <a:hlink>
        <a:srgbClr val="E84728"/>
      </a:hlink>
      <a:folHlink>
        <a:srgbClr val="2E2C2C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3_TLF theme">
  <a:themeElements>
    <a:clrScheme name="Custom 1">
      <a:dk1>
        <a:srgbClr val="2E2C2C"/>
      </a:dk1>
      <a:lt1>
        <a:srgbClr val="FEFFFF"/>
      </a:lt1>
      <a:dk2>
        <a:srgbClr val="E1051F"/>
      </a:dk2>
      <a:lt2>
        <a:srgbClr val="FEFFFF"/>
      </a:lt2>
      <a:accent1>
        <a:srgbClr val="E1061F"/>
      </a:accent1>
      <a:accent2>
        <a:srgbClr val="878787"/>
      </a:accent2>
      <a:accent3>
        <a:srgbClr val="C8C9CC"/>
      </a:accent3>
      <a:accent4>
        <a:srgbClr val="C9CACC"/>
      </a:accent4>
      <a:accent5>
        <a:srgbClr val="07374F"/>
      </a:accent5>
      <a:accent6>
        <a:srgbClr val="00714F"/>
      </a:accent6>
      <a:hlink>
        <a:srgbClr val="E84728"/>
      </a:hlink>
      <a:folHlink>
        <a:srgbClr val="2E2C2C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TLF theme">
  <a:themeElements>
    <a:clrScheme name="Custom 1">
      <a:dk1>
        <a:srgbClr val="2E2C2C"/>
      </a:dk1>
      <a:lt1>
        <a:srgbClr val="FEFFFF"/>
      </a:lt1>
      <a:dk2>
        <a:srgbClr val="E1051F"/>
      </a:dk2>
      <a:lt2>
        <a:srgbClr val="FEFFFF"/>
      </a:lt2>
      <a:accent1>
        <a:srgbClr val="E1061F"/>
      </a:accent1>
      <a:accent2>
        <a:srgbClr val="878787"/>
      </a:accent2>
      <a:accent3>
        <a:srgbClr val="C8C9CC"/>
      </a:accent3>
      <a:accent4>
        <a:srgbClr val="C9CACC"/>
      </a:accent4>
      <a:accent5>
        <a:srgbClr val="07374F"/>
      </a:accent5>
      <a:accent6>
        <a:srgbClr val="00714F"/>
      </a:accent6>
      <a:hlink>
        <a:srgbClr val="E84728"/>
      </a:hlink>
      <a:folHlink>
        <a:srgbClr val="2E2C2C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TLF theme">
  <a:themeElements>
    <a:clrScheme name="Custom 1">
      <a:dk1>
        <a:srgbClr val="2E2C2C"/>
      </a:dk1>
      <a:lt1>
        <a:srgbClr val="FEFFFF"/>
      </a:lt1>
      <a:dk2>
        <a:srgbClr val="E1051F"/>
      </a:dk2>
      <a:lt2>
        <a:srgbClr val="FEFFFF"/>
      </a:lt2>
      <a:accent1>
        <a:srgbClr val="E1061F"/>
      </a:accent1>
      <a:accent2>
        <a:srgbClr val="878787"/>
      </a:accent2>
      <a:accent3>
        <a:srgbClr val="C8C9CC"/>
      </a:accent3>
      <a:accent4>
        <a:srgbClr val="C9CACC"/>
      </a:accent4>
      <a:accent5>
        <a:srgbClr val="07374F"/>
      </a:accent5>
      <a:accent6>
        <a:srgbClr val="00714F"/>
      </a:accent6>
      <a:hlink>
        <a:srgbClr val="E84728"/>
      </a:hlink>
      <a:folHlink>
        <a:srgbClr val="2E2C2C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��< ? x m l   v e r s i o n = " 1 . 0 "   e n c o d i n g = " u t f - 1 6 " ? > < F o n t C o l o r s   x m l n s : x s d = " h t t p : / / w w w . w 3 . o r g / 2 0 0 1 / X M L S c h e m a "   x m l n s : x s i = " h t t p : / / w w w . w 3 . o r g / 2 0 0 1 / X M L S c h e m a - i n s t a n c e " >  
     < C e l l C o l o r >  
         < r o w > 1 < / r o w >  
         < c o l > 1 < / c o l >  
         < c o l o r > 2 8 9 4 8 9 4 < / c o l o r >  
     < / C e l l C o l o r >  
     < C e l l C o l o r >  
         < r o w > 1 < / r o w >  
         < c o l > 2 < / c o l >  
         < c o l o r > 1 6 7 7 7 2 1 5 < / c o l o r >  
     < / C e l l C o l o r >  
     < C e l l C o l o r >  
         < r o w > 1 < / r o w >  
         < c o l > 3 < / c o l >  
         < c o l o r > 1 6 7 7 7 2 1 4 < / c o l o r >  
     < / C e l l C o l o r >  
     < C e l l C o l o r >  
         < r o w > 1 < / r o w >  
         < c o l > 4 < / c o l >  
         < c o l o r > 1 6 7 7 7 2 1 4 < / c o l o r >  
     < / C e l l C o l o r >  
     < C e l l C o l o r >  
         < r o w > 1 < / r o w >  
         < c o l > 5 < / c o l >  
         < c o l o r > 1 6 7 7 7 2 1 4 < / c o l o r >  
     < / C e l l C o l o r >  
     < C e l l C o l o r >  
         < r o w > 1 < / r o w >  
         < c o l > 6 < / c o l >  
         < c o l o r > 1 6 7 7 7 2 1 4 < / c o l o r >  
     < / C e l l C o l o r >  
     < C e l l C o l o r >  
         < r o w > 1 < / r o w >  
         < c o l > 7 < / c o l >  
         < c o l o r > 1 6 7 7 7 2 1 4 < / c o l o r >  
     < / C e l l C o l o r >  
     < C e l l C o l o r >  
         < r o w > 1 < / r o w >  
         < c o l > 8 < / c o l >  
         < c o l o r > 1 6 7 7 7 2 1 4 < / c o l o r >  
     < / C e l l C o l o r >  
     < C e l l C o l o r >  
         < r o w > 1 < / r o w >  
         < c o l > 9 < / c o l >  
         < c o l o r > 1 6 7 7 7 2 1 4 < / c o l o r >  
     < / C e l l C o l o r >  
     < C e l l C o l o r >  
         < r o w > 2 < / r o w >  
         < c o l > 1 < / c o l >  
         < c o l o r > 2 8 9 4 8 9 4 < / c o l o r >  
     < / C e l l C o l o r >  
     < C e l l C o l o r >  
         < r o w > 2 < / r o w >  
         < c o l > 2 < / c o l >  
         < c o l o r > 2 8 9 4 8 9 4 < / c o l o r >  
     < / C e l l C o l o r >  
     < C e l l C o l o r >  
         < r o w > 2 < / r o w >  
         < c o l > 3 < / c o l >  
         < c o l o r > 2 8 9 4 8 9 4 < / c o l o r >  
     < / C e l l C o l o r >  
     < C e l l C o l o r >  
         < r o w > 2 < / r o w >  
         < c o l > 4 < / c o l >  
         < c o l o r > 2 8 9 4 8 9 4 < / c o l o r >  
     < / C e l l C o l o r >  
     < C e l l C o l o r >  
         < r o w > 2 < / r o w >  
         < c o l > 5 < / c o l >  
         < c o l o r > 2 8 9 4 8 9 4 < / c o l o r >  
     < / C e l l C o l o r >  
     < C e l l C o l o r >  
         < r o w > 2 < / r o w >  
         < c o l > 6 < / c o l >  
         < c o l o r > 2 8 9 4 8 9 4 < / c o l o r >  
     < / C e l l C o l o r >  
     < C e l l C o l o r >  
         < r o w > 2 < / r o w >  
         < c o l > 7 < / c o l >  
         < c o l o r > 2 8 9 4 8 9 4 < / c o l o r >  
     < / C e l l C o l o r >  
     < C e l l C o l o r >  
         < r o w > 2 < / r o w >  
         < c o l > 8 < / c o l >  
         < c o l o r > 2 8 9 4 8 9 4 < / c o l o r >  
     < / C e l l C o l o r >  
     < C e l l C o l o r >  
         < r o w > 2 < / r o w >  
         < c o l > 9 < / c o l >  
         < c o l o r > 2 8 9 4 8 9 4 < / c o l o r >  
     < / C e l l C o l o r >  
     < C e l l C o l o r >  
         < r o w > 3 < / r o w >  
         < c o l > 1 < / c o l >  
         < c o l o r > 2 8 9 4 8 9 4 < / c o l o r >  
     < / C e l l C o l o r >  
     < C e l l C o l o r >  
         < r o w > 3 < / r o w >  
         < c o l > 2 < / c o l >  
         < c o l o r > 2 8 9 4 8 9 4 < / c o l o r >  
     < / C e l l C o l o r >  
     < C e l l C o l o r >  
         < r o w > 3 < / r o w >  
         < c o l > 3 < / c o l >  
         < c o l o r > 2 8 9 4 8 9 4 < / c o l o r >  
     < / C e l l C o l o r >  
     < C e l l C o l o r >  
         < r o w > 3 < / r o w >  
         < c o l > 4 < / c o l >  
         < c o l o r > 2 8 9 4 8 9 4 < / c o l o r >  
     < / C e l l C o l o r >  
     < C e l l C o l o r >  
         < r o w > 3 < / r o w >  
         < c o l > 5 < / c o l >  
         < c o l o r > 2 8 9 4 8 9 4 < / c o l o r >  
     < / C e l l C o l o r >  
     < C e l l C o l o r >  
         < r o w > 3 < / r o w >  
         < c o l > 6 < / c o l >  
         < c o l o r > 2 8 9 4 8 9 4 < / c o l o r >  
     < / C e l l C o l o r >  
     < C e l l C o l o r >  
         < r o w > 3 < / r o w >  
         < c o l > 7 < / c o l >  
         < c o l o r > 2 8 9 4 8 9 4 < / c o l o r >  
     < / C e l l C o l o r >  
     < C e l l C o l o r >  
         < r o w > 3 < / r o w >  
         < c o l > 8 < / c o l >  
         < c o l o r > 2 8 9 4 8 9 4 < / c o l o r >  
     < / C e l l C o l o r >  
     < C e l l C o l o r >  
         < r o w > 3 < / r o w >  
         < c o l > 9 < / c o l >  
         < c o l o r > 2 8 9 4 8 9 4 < / c o l o r >  
     < / C e l l C o l o r >  
     < C e l l C o l o r >  
         < r o w > 4 < / r o w >  
         < c o l > 1 < / c o l >  
         < c o l o r > 2 8 9 4 8 9 4 < / c o l o r >  
     < / C e l l C o l o r >  
     < C e l l C o l o r >  
         < r o w > 4 < / r o w >  
         < c o l > 2 < / c o l >  
         < c o l o r > 2 8 9 4 8 9 4 < / c o l o r >  
     < / C e l l C o l o r >  
     < C e l l C o l o r >  
         < r o w > 4 < / r o w >  
         < c o l > 3 < / c o l >  
         < c o l o r > 2 8 9 4 8 9 4 < / c o l o r >  
     < / C e l l C o l o r >  
     < C e l l C o l o r >  
         < r o w > 4 < / r o w >  
         < c o l > 4 < / c o l >  
         < c o l o r > 2 8 9 4 8 9 4 < / c o l o r >  
     < / C e l l C o l o r >  
     < C e l l C o l o r >  
         < r o w > 4 < / r o w >  
         < c o l > 5 < / c o l >  
         < c o l o r > 2 8 9 4 8 9 4 < / c o l o r >  
     < / C e l l C o l o r >  
     < C e l l C o l o r >  
         < r o w > 4 < / r o w >  
         < c o l > 6 < / c o l >  
         < c o l o r > 2 8 9 4 8 9 4 < / c o l o r >  
     < / C e l l C o l o r >  
     < C e l l C o l o r >  
         < r o w > 4 < / r o w >  
         < c o l > 7 < / c o l >  
         < c o l o r > 2 8 9 4 8 9 4 < / c o l o r >  
     < / C e l l C o l o r >  
     < C e l l C o l o r >  
         < r o w > 4 < / r o w >  
         < c o l > 8 < / c o l >  
         < c o l o r > 2 8 9 4 8 9 4 < / c o l o r >  
     < / C e l l C o l o r >  
     < C e l l C o l o r >  
         < r o w > 4 < / r o w >  
         < c o l > 9 < / c o l >  
         < c o l o r > 2 8 9 4 8 9 4 < / c o l o r >  
     < / C e l l C o l o r >  
     < C e l l C o l o r >  
         < r o w > 5 < / r o w >  
         < c o l > 1 < / c o l >  
         < c o l o r > 2 8 9 4 8 9 4 < / c o l o r >  
     < / C e l l C o l o r >  
     < C e l l C o l o r >  
         < r o w > 5 < / r o w >  
         < c o l > 2 < / c o l >  
         < c o l o r > 2 8 9 4 8 9 4 < / c o l o r >  
     < / C e l l C o l o r >  
     < C e l l C o l o r >  
         < r o w > 5 < / r o w >  
         < c o l > 3 < / c o l >  
         < c o l o r > 2 8 9 4 8 9 4 < / c o l o r >  
     < / C e l l C o l o r >  
     < C e l l C o l o r >  
         < r o w > 5 < / r o w >  
         < c o l > 4 < / c o l >  
         < c o l o r > 2 8 9 4 8 9 4 < / c o l o r >  
     < / C e l l C o l o r >  
     < C e l l C o l o r >  
         < r o w > 5 < / r o w >  
         < c o l > 5 < / c o l >  
         < c o l o r > 2 8 9 4 8 9 4 < / c o l o r >  
     < / C e l l C o l o r >  
     < C e l l C o l o r >  
         < r o w > 5 < / r o w >  
         < c o l > 6 < / c o l >  
         < c o l o r > 2 8 9 4 8 9 4 < / c o l o r >  
     < / C e l l C o l o r >  
     < C e l l C o l o r >  
         < r o w > 5 < / r o w >  
         < c o l > 7 < / c o l >  
         < c o l o r > 2 8 9 4 8 9 4 < / c o l o r >  
     < / C e l l C o l o r >  
     < C e l l C o l o r >  
         < r o w > 5 < / r o w >  
         < c o l > 8 < / c o l >  
         < c o l o r > 2 8 9 4 8 9 4 < / c o l o r >  
     < / C e l l C o l o r >  
     < C e l l C o l o r >  
         < r o w > 5 < / r o w >  
         < c o l > 9 < / c o l >  
         < c o l o r > 2 8 9 4 8 9 4 < / c o l o r >  
     < / C e l l C o l o r >  
     < C e l l C o l o r >  
         < r o w > 6 < / r o w >  
         < c o l > 1 < / c o l >  
         < c o l o r > 2 8 9 4 8 9 4 < / c o l o r >  
     < / C e l l C o l o r >  
     < C e l l C o l o r >  
         < r o w > 6 < / r o w >  
         < c o l > 2 < / c o l >  
         < c o l o r > 2 8 9 4 8 9 4 < / c o l o r >  
     < / C e l l C o l o r >  
     < C e l l C o l o r >  
         < r o w > 6 < / r o w >  
         < c o l > 3 < / c o l >  
         < c o l o r > 2 8 9 4 8 9 4 < / c o l o r >  
     < / C e l l C o l o r >  
     < C e l l C o l o r >  
         < r o w > 6 < / r o w >  
         < c o l > 4 < / c o l >  
         < c o l o r > 2 8 9 4 8 9 4 < / c o l o r >  
     < / C e l l C o l o r >  
     < C e l l C o l o r >  
         < r o w > 6 < / r o w >  
         < c o l > 5 < / c o l >  
         < c o l o r > 2 8 9 4 8 9 4 < / c o l o r >  
     < / C e l l C o l o r >  
     < C e l l C o l o r >  
         < r o w > 6 < / r o w >  
         < c o l > 6 < / c o l >  
         < c o l o r > 2 8 9 4 8 9 4 < / c o l o r >  
     < / C e l l C o l o r >  
     < C e l l C o l o r >  
         < r o w > 6 < / r o w >  
         < c o l > 7 < / c o l >  
         < c o l o r > 2 8 9 4 8 9 4 < / c o l o r >  
     < / C e l l C o l o r >  
     < C e l l C o l o r >  
         < r o w > 6 < / r o w >  
         < c o l > 8 < / c o l >  
         < c o l o r > 2 8 9 4 8 9 4 < / c o l o r >  
     < / C e l l C o l o r >  
     < C e l l C o l o r >  
         < r o w > 6 < / r o w >  
         < c o l > 9 < / c o l >  
         < c o l o r > 2 8 9 4 8 9 4 < / c o l o r >  
     < / C e l l C o l o r >  
     < C e l l C o l o r >  
         < r o w > 7 < / r o w >  
         < c o l > 1 < / c o l >  
         < c o l o r > 2 8 9 4 8 9 4 < / c o l o r >  
     < / C e l l C o l o r >  
     < C e l l C o l o r >  
         < r o w > 7 < / r o w >  
         < c o l > 2 < / c o l >  
         < c o l o r > 2 8 9 4 8 9 4 < / c o l o r >  
     < / C e l l C o l o r >  
     < C e l l C o l o r >  
         < r o w > 7 < / r o w >  
         < c o l > 3 < / c o l >  
         < c o l o r > 2 8 9 4 8 9 4 < / c o l o r >  
     < / C e l l C o l o r >  
     < C e l l C o l o r >  
         < r o w > 7 < / r o w >  
         < c o l > 4 < / c o l >  
         < c o l o r > 2 8 9 4 8 9 4 < / c o l o r >  
     < / C e l l C o l o r >  
     < C e l l C o l o r >  
         < r o w > 7 < / r o w >  
         < c o l > 5 < / c o l >  
         < c o l o r > 2 8 9 4 8 9 4 < / c o l o r >  
     < / C e l l C o l o r >  
     < C e l l C o l o r >  
         < r o w > 7 < / r o w >  
         < c o l > 6 < / c o l >  
         < c o l o r > 2 8 9 4 8 9 4 < / c o l o r >  
     < / C e l l C o l o r >  
     < C e l l C o l o r >  
         < r o w > 7 < / r o w >  
         < c o l > 7 < / c o l >  
         < c o l o r > 2 8 9 4 8 9 4 < / c o l o r >  
     < / C e l l C o l o r >  
     < C e l l C o l o r >  
         < r o w > 7 < / r o w >  
         < c o l > 8 < / c o l >  
         < c o l o r > 2 8 9 4 8 9 4 < / c o l o r >  
     < / C e l l C o l o r >  
     < C e l l C o l o r >  
         < r o w > 7 < / r o w >  
         < c o l > 9 < / c o l >  
         < c o l o r > 2 8 9 4 8 9 4 < / c o l o r >  
     < / C e l l C o l o r >  
     < C e l l C o l o r >  
         < r o w > 8 < / r o w >  
         < c o l > 1 < / c o l >  
         < c o l o r > 2 8 9 4 8 9 4 < / c o l o r >  
     < / C e l l C o l o r >  
     < C e l l C o l o r >  
         < r o w > 8 < / r o w >  
         < c o l > 2 < / c o l >  
         < c o l o r > 2 8 9 4 8 9 4 < / c o l o r >  
     < / C e l l C o l o r >  
     < C e l l C o l o r >  
         < r o w > 8 < / r o w >  
         < c o l > 3 < / c o l >  
         < c o l o r > 2 8 9 4 8 9 4 < / c o l o r >  
     < / C e l l C o l o r >  
     < C e l l C o l o r >  
         < r o w > 8 < / r o w >  
         < c o l > 4 < / c o l >  
         < c o l o r > 2 8 9 4 8 9 4 < / c o l o r >  
     < / C e l l C o l o r >  
     < C e l l C o l o r >  
         < r o w > 8 < / r o w >  
         < c o l > 5 < / c o l >  
         < c o l o r > 2 8 9 4 8 9 4 < / c o l o r >  
     < / C e l l C o l o r >  
     < C e l l C o l o r >  
         < r o w > 8 < / r o w >  
         < c o l > 6 < / c o l >  
         < c o l o r > 2 8 9 4 8 9 4 < / c o l o r >  
     < / C e l l C o l o r >  
     < C e l l C o l o r >  
         < r o w > 8 < / r o w >  
         < c o l > 7 < / c o l >  
         < c o l o r > 2 8 9 4 8 9 4 < / c o l o r >  
     < / C e l l C o l o r >  
     < C e l l C o l o r >  
         < r o w > 8 < / r o w >  
         < c o l > 8 < / c o l >  
         < c o l o r > 2 8 9 4 8 9 4 < / c o l o r >  
     < / C e l l C o l o r >  
     < C e l l C o l o r >  
         < r o w > 8 < / r o w >  
         < c o l > 9 < / c o l >  
         < c o l o r > 2 8 9 4 8 9 4 < / c o l o r >  
     < / C e l l C o l o r >  
     < C e l l C o l o r >  
         < r o w > 9 < / r o w >  
         < c o l > 1 < / c o l >  
         < c o l o r > 2 8 9 4 8 9 4 < / c o l o r >  
     < / C e l l C o l o r >  
     < C e l l C o l o r >  
         < r o w > 9 < / r o w >  
         < c o l > 2 < / c o l >  
         < c o l o r > 2 8 9 4 8 9 4 < / c o l o r >  
     < / C e l l C o l o r >  
     < C e l l C o l o r >  
         < r o w > 9 < / r o w >  
         < c o l > 3 < / c o l >  
         < c o l o r > 2 8 9 4 8 9 4 < / c o l o r >  
     < / C e l l C o l o r >  
     < C e l l C o l o r >  
         < r o w > 9 < / r o w >  
         < c o l > 4 < / c o l >  
         < c o l o r > 2 8 9 4 8 9 4 < / c o l o r >  
     < / C e l l C o l o r >  
     < C e l l C o l o r >  
         < r o w > 9 < / r o w >  
         < c o l > 5 < / c o l >  
         < c o l o r > 2 8 9 4 8 9 4 < / c o l o r >  
     < / C e l l C o l o r >  
     < C e l l C o l o r >  
         < r o w > 9 < / r o w >  
         < c o l > 6 < / c o l >  
         < c o l o r > 2 8 9 4 8 9 4 < / c o l o r >  
     < / C e l l C o l o r >  
     < C e l l C o l o r >  
         < r o w > 9 < / r o w >  
         < c o l > 7 < / c o l >  
         < c o l o r > 2 8 9 4 8 9 4 < / c o l o r >  
     < / C e l l C o l o r >  
     < C e l l C o l o r >  
         < r o w > 9 < / r o w >  
         < c o l > 8 < / c o l >  
         < c o l o r > 2 8 9 4 8 9 4 < / c o l o r >  
     < / C e l l C o l o r >  
     < C e l l C o l o r >  
         < r o w > 9 < / r o w >  
         < c o l > 9 < / c o l >  
         < c o l o r > 2 8 9 4 8 9 4 < / c o l o r >  
     < / C e l l C o l o r >  
     < C e l l C o l o r >  
         < r o w > 1 0 < / r o w >  
         < c o l > 1 < / c o l >  
         < c o l o r > 2 8 9 4 8 9 4 < / c o l o r >  
     < / C e l l C o l o r >  
     < C e l l C o l o r >  
         < r o w > 1 0 < / r o w >  
         < c o l > 2 < / c o l >  
         < c o l o r > 2 8 9 4 8 9 4 < / c o l o r >  
     < / C e l l C o l o r >  
     < C e l l C o l o r >  
         < r o w > 1 0 < / r o w >  
         < c o l > 3 < / c o l >  
         < c o l o r > 2 8 9 4 8 9 4 < / c o l o r >  
     < / C e l l C o l o r >  
     < C e l l C o l o r >  
         < r o w > 1 0 < / r o w >  
         < c o l > 4 < / c o l >  
         < c o l o r > 2 8 9 4 8 9 4 < / c o l o r >  
     < / C e l l C o l o r >  
     < C e l l C o l o r >  
         < r o w > 1 0 < / r o w >  
         < c o l > 5 < / c o l >  
         < c o l o r > 2 8 9 4 8 9 4 < / c o l o r >  
     < / C e l l C o l o r >  
     < C e l l C o l o r >  
         < r o w > 1 0 < / r o w >  
         < c o l > 6 < / c o l >  
         < c o l o r > 2 8 9 4 8 9 4 < / c o l o r >  
     < / C e l l C o l o r >  
     < C e l l C o l o r >  
         < r o w > 1 0 < / r o w >  
         < c o l > 7 < / c o l >  
         < c o l o r > 2 8 9 4 8 9 4 < / c o l o r >  
     < / C e l l C o l o r >  
     < C e l l C o l o r >  
         < r o w > 1 0 < / r o w >  
         < c o l > 8 < / c o l >  
         < c o l o r > 2 8 9 4 8 9 4 < / c o l o r >  
     < / C e l l C o l o r >  
     < C e l l C o l o r >  
         < r o w > 1 0 < / r o w >  
         < c o l > 9 < / c o l >  
         < c o l o r > 2 8 9 4 8 9 4 < / c o l o r >  
     < / C e l l C o l o r >  
     < C e l l C o l o r >  
         < r o w > 1 1 < / r o w >  
         < c o l > 1 < / c o l >  
         < c o l o r > 2 8 9 4 8 9 4 < / c o l o r >  
     < / C e l l C o l o r >  
     < C e l l C o l o r >  
         < r o w > 1 1 < / r o w >  
         < c o l > 2 < / c o l >  
         < c o l o r > 2 8 9 4 8 9 4 < / c o l o r >  
     < / C e l l C o l o r >  
     < C e l l C o l o r >  
         < r o w > 1 1 < / r o w >  
         < c o l > 3 < / c o l >  
         < c o l o r > 2 8 9 4 8 9 4 < / c o l o r >  
     < / C e l l C o l o r >  
     < C e l l C o l o r >  
         < r o w > 1 1 < / r o w >  
         < c o l > 4 < / c o l >  
         < c o l o r > 2 8 9 4 8 9 4 < / c o l o r >  
     < / C e l l C o l o r >  
     < C e l l C o l o r >  
         < r o w > 1 1 < / r o w >  
         < c o l > 5 < / c o l >  
         < c o l o r > 2 8 9 4 8 9 4 < / c o l o r >  
     < / C e l l C o l o r >  
     < C e l l C o l o r >  
         < r o w > 1 1 < / r o w >  
         < c o l > 6 < / c o l >  
         < c o l o r > 2 8 9 4 8 9 4 < / c o l o r >  
     < / C e l l C o l o r >  
     < C e l l C o l o r >  
         < r o w > 1 1 < / r o w >  
         < c o l > 7 < / c o l >  
         < c o l o r > 2 8 9 4 8 9 4 < / c o l o r >  
     < / C e l l C o l o r >  
     < C e l l C o l o r >  
         < r o w > 1 1 < / r o w >  
         < c o l > 8 < / c o l >  
         < c o l o r > 2 8 9 4 8 9 4 < / c o l o r >  
     < / C e l l C o l o r >  
     < C e l l C o l o r >  
         < r o w > 1 1 < / r o w >  
         < c o l > 9 < / c o l >  
         < c o l o r > 2 8 9 4 8 9 4 < / c o l o r >  
     < / C e l l C o l o r >  
     < C e l l C o l o r >  
         < r o w > 1 2 < / r o w >  
         < c o l > 1 < / c o l >  
         < c o l o r > 2 8 9 4 8 9 4 < / c o l o r >  
     < / C e l l C o l o r >  
     < C e l l C o l o r >  
         < r o w > 1 2 < / r o w >  
         < c o l > 2 < / c o l >  
         < c o l o r > 2 8 9 4 8 9 4 < / c o l o r >  
     < / C e l l C o l o r >  
     < C e l l C o l o r >  
         < r o w > 1 2 < / r o w >  
         < c o l > 3 < / c o l >  
         < c o l o r > 2 8 9 4 8 9 4 < / c o l o r >  
     < / C e l l C o l o r >  
     < C e l l C o l o r >  
         < r o w > 1 2 < / r o w >  
         < c o l > 4 < / c o l >  
         < c o l o r > 2 8 9 4 8 9 4 < / c o l o r >  
     < / C e l l C o l o r >  
     < C e l l C o l o r >  
         < r o w > 1 2 < / r o w >  
         < c o l > 5 < / c o l >  
         < c o l o r > 2 8 9 4 8 9 4 < / c o l o r >  
     < / C e l l C o l o r >  
     < C e l l C o l o r >  
         < r o w > 1 2 < / r o w >  
         < c o l > 6 < / c o l >  
         < c o l o r > 2 8 9 4 8 9 4 < / c o l o r >  
     < / C e l l C o l o r >  
     < C e l l C o l o r >  
         < r o w > 1 2 < / r o w >  
         < c o l > 7 < / c o l >  
         < c o l o r > 2 8 9 4 8 9 4 < / c o l o r >  
     < / C e l l C o l o r >  
     < C e l l C o l o r >  
         < r o w > 1 2 < / r o w >  
         < c o l > 8 < / c o l >  
         < c o l o r > 2 8 9 4 8 9 4 < / c o l o r >  
     < / C e l l C o l o r >  
     < C e l l C o l o r >  
         < r o w > 1 2 < / r o w >  
         < c o l > 9 < / c o l >  
         < c o l o r > 2 8 9 4 8 9 4 < / c o l o r >  
     < / C e l l C o l o r >  
     < C e l l C o l o r >  
         < r o w > 1 3 < / r o w >  
         < c o l > 1 < / c o l >  
         < c o l o r > 2 8 9 4 8 9 4 < / c o l o r >  
     < / C e l l C o l o r >  
     < C e l l C o l o r >  
         < r o w > 1 3 < / r o w >  
         < c o l > 2 < / c o l >  
         < c o l o r > 2 8 9 4 8 9 4 < / c o l o r >  
     < / C e l l C o l o r >  
     < C e l l C o l o r >  
         < r o w > 1 3 < / r o w >  
         < c o l > 3 < / c o l >  
         < c o l o r > 2 8 9 4 8 9 4 < / c o l o r >  
     < / C e l l C o l o r >  
     < C e l l C o l o r >  
         < r o w > 1 3 < / r o w >  
         < c o l > 4 < / c o l >  
         < c o l o r > 2 8 9 4 8 9 4 < / c o l o r >  
     < / C e l l C o l o r >  
     < C e l l C o l o r >  
         < r o w > 1 3 < / r o w >  
         < c o l > 5 < / c o l >  
         < c o l o r > 2 8 9 4 8 9 4 < / c o l o r >  
     < / C e l l C o l o r >  
     < C e l l C o l o r >  
         < r o w > 1 3 < / r o w >  
         < c o l > 6 < / c o l >  
         < c o l o r > 2 8 9 4 8 9 4 < / c o l o r >  
     < / C e l l C o l o r >  
     < C e l l C o l o r >  
         < r o w > 1 3 < / r o w >  
         < c o l > 7 < / c o l >  
         < c o l o r > 2 8 9 4 8 9 4 < / c o l o r >  
     < / C e l l C o l o r >  
     < C e l l C o l o r >  
         < r o w > 1 3 < / r o w >  
         < c o l > 8 < / c o l >  
         < c o l o r > 2 8 9 4 8 9 4 < / c o l o r >  
     < / C e l l C o l o r >  
     < C e l l C o l o r >  
         < r o w > 1 3 < / r o w >  
         < c o l > 9 < / c o l >  
         < c o l o r > 2 8 9 4 8 9 4 < / c o l o r >  
     < / C e l l C o l o r >  
 < / F o n t C o l o r s > 
</file>

<file path=customXml/item2.xml>��< ? x m l   v e r s i o n = " 1 . 0 "   e n c o d i n g = " u t f - 1 6 " ? > < F o n t C o l o r s   x m l n s : x s d = " h t t p : / / w w w . w 3 . o r g / 2 0 0 1 / X M L S c h e m a "   x m l n s : x s i = " h t t p : / / w w w . w 3 . o r g / 2 0 0 1 / X M L S c h e m a - i n s t a n c e " >  
     < C e l l C o l o r >  
         < r o w > 1 < / r o w >  
         < c o l > 1 < / c o l >  
         < c o l o r > 2 8 9 4 8 9 4 < / c o l o r >  
     < / C e l l C o l o r >  
     < C e l l C o l o r >  
         < r o w > 1 < / r o w >  
         < c o l > 2 < / c o l >  
         < c o l o r > 1 6 7 7 7 2 1 5 < / c o l o r >  
     < / C e l l C o l o r >  
     < C e l l C o l o r >  
         < r o w > 1 < / r o w >  
         < c o l > 3 < / c o l >  
         < c o l o r > 1 6 7 7 7 2 1 4 < / c o l o r >  
     < / C e l l C o l o r >  
     < C e l l C o l o r >  
         < r o w > 1 < / r o w >  
         < c o l > 4 < / c o l >  
         < c o l o r > 1 6 7 7 7 2 1 4 < / c o l o r >  
     < / C e l l C o l o r >  
     < C e l l C o l o r >  
         < r o w > 1 < / r o w >  
         < c o l > 5 < / c o l >  
         < c o l o r > 1 6 7 7 7 2 1 4 < / c o l o r >  
     < / C e l l C o l o r >  
     < C e l l C o l o r >  
         < r o w > 1 < / r o w >  
         < c o l > 6 < / c o l >  
         < c o l o r > 1 6 7 7 7 2 1 4 < / c o l o r >  
     < / C e l l C o l o r >  
     < C e l l C o l o r >  
         < r o w > 1 < / r o w >  
         < c o l > 7 < / c o l >  
         < c o l o r > 1 6 7 7 7 2 1 4 < / c o l o r >  
     < / C e l l C o l o r >  
     < C e l l C o l o r >  
         < r o w > 1 < / r o w >  
         < c o l > 8 < / c o l >  
         < c o l o r > 1 6 7 7 7 2 1 4 < / c o l o r >  
     < / C e l l C o l o r >  
     < C e l l C o l o r >  
         < r o w > 1 < / r o w >  
         < c o l > 9 < / c o l >  
         < c o l o r > 1 6 7 7 7 2 1 4 < / c o l o r >  
     < / C e l l C o l o r >  
     < C e l l C o l o r >  
         < r o w > 2 < / r o w >  
         < c o l > 1 < / c o l >  
         < c o l o r > 2 8 9 4 8 9 4 < / c o l o r >  
     < / C e l l C o l o r >  
     < C e l l C o l o r >  
         < r o w > 2 < / r o w >  
         < c o l > 2 < / c o l >  
         < c o l o r > 2 8 9 4 8 9 4 < / c o l o r >  
     < / C e l l C o l o r >  
     < C e l l C o l o r >  
         < r o w > 2 < / r o w >  
         < c o l > 3 < / c o l >  
         < c o l o r > 2 8 9 4 8 9 4 < / c o l o r >  
     < / C e l l C o l o r >  
     < C e l l C o l o r >  
         < r o w > 2 < / r o w >  
         < c o l > 4 < / c o l >  
         < c o l o r > 2 8 9 4 8 9 4 < / c o l o r >  
     < / C e l l C o l o r >  
     < C e l l C o l o r >  
         < r o w > 2 < / r o w >  
         < c o l > 5 < / c o l >  
         < c o l o r > 2 8 9 4 8 9 4 < / c o l o r >  
     < / C e l l C o l o r >  
     < C e l l C o l o r >  
         < r o w > 2 < / r o w >  
         < c o l > 6 < / c o l >  
         < c o l o r > 2 8 9 4 8 9 4 < / c o l o r >  
     < / C e l l C o l o r >  
     < C e l l C o l o r >  
         < r o w > 2 < / r o w >  
         < c o l > 7 < / c o l >  
         < c o l o r > 2 8 9 4 8 9 4 < / c o l o r >  
     < / C e l l C o l o r >  
     < C e l l C o l o r >  
         < r o w > 2 < / r o w >  
         < c o l > 8 < / c o l >  
         < c o l o r > 2 8 9 4 8 9 4 < / c o l o r >  
     < / C e l l C o l o r >  
     < C e l l C o l o r >  
         < r o w > 2 < / r o w >  
         < c o l > 9 < / c o l >  
         < c o l o r > 2 8 9 4 8 9 4 < / c o l o r >  
     < / C e l l C o l o r >  
     < C e l l C o l o r >  
         < r o w > 3 < / r o w >  
         < c o l > 1 < / c o l >  
         < c o l o r > 2 8 9 4 8 9 4 < / c o l o r >  
     < / C e l l C o l o r >  
     < C e l l C o l o r >  
         < r o w > 3 < / r o w >  
         < c o l > 2 < / c o l >  
         < c o l o r > 2 8 9 4 8 9 4 < / c o l o r >  
     < / C e l l C o l o r >  
     < C e l l C o l o r >  
         < r o w > 3 < / r o w >  
         < c o l > 3 < / c o l >  
         < c o l o r > 2 8 9 4 8 9 4 < / c o l o r >  
     < / C e l l C o l o r >  
     < C e l l C o l o r >  
         < r o w > 3 < / r o w >  
         < c o l > 4 < / c o l >  
         < c o l o r > 2 8 9 4 8 9 4 < / c o l o r >  
     < / C e l l C o l o r >  
     < C e l l C o l o r >  
         < r o w > 3 < / r o w >  
         < c o l > 5 < / c o l >  
         < c o l o r > 2 8 9 4 8 9 4 < / c o l o r >  
     < / C e l l C o l o r >  
     < C e l l C o l o r >  
         < r o w > 3 < / r o w >  
         < c o l > 6 < / c o l >  
         < c o l o r > 2 8 9 4 8 9 4 < / c o l o r >  
     < / C e l l C o l o r >  
     < C e l l C o l o r >  
         < r o w > 3 < / r o w >  
         < c o l > 7 < / c o l >  
         < c o l o r > 2 8 9 4 8 9 4 < / c o l o r >  
     < / C e l l C o l o r >  
     < C e l l C o l o r >  
         < r o w > 3 < / r o w >  
         < c o l > 8 < / c o l >  
         < c o l o r > 2 8 9 4 8 9 4 < / c o l o r >  
     < / C e l l C o l o r >  
     < C e l l C o l o r >  
         < r o w > 3 < / r o w >  
         < c o l > 9 < / c o l >  
         < c o l o r > 2 8 9 4 8 9 4 < / c o l o r >  
     < / C e l l C o l o r >  
     < C e l l C o l o r >  
         < r o w > 4 < / r o w >  
         < c o l > 1 < / c o l >  
         < c o l o r > 2 8 9 4 8 9 4 < / c o l o r >  
     < / C e l l C o l o r >  
     < C e l l C o l o r >  
         < r o w > 4 < / r o w >  
         < c o l > 2 < / c o l >  
         < c o l o r > 2 8 9 4 8 9 4 < / c o l o r >  
     < / C e l l C o l o r >  
     < C e l l C o l o r >  
         < r o w > 4 < / r o w >  
         < c o l > 3 < / c o l >  
         < c o l o r > 2 8 9 4 8 9 4 < / c o l o r >  
     < / C e l l C o l o r >  
     < C e l l C o l o r >  
         < r o w > 4 < / r o w >  
         < c o l > 4 < / c o l >  
         < c o l o r > 2 8 9 4 8 9 4 < / c o l o r >  
     < / C e l l C o l o r >  
     < C e l l C o l o r >  
         < r o w > 4 < / r o w >  
         < c o l > 5 < / c o l >  
         < c o l o r > 2 8 9 4 8 9 4 < / c o l o r >  
     < / C e l l C o l o r >  
     < C e l l C o l o r >  
         < r o w > 4 < / r o w >  
         < c o l > 6 < / c o l >  
         < c o l o r > 2 8 9 4 8 9 4 < / c o l o r >  
     < / C e l l C o l o r >  
     < C e l l C o l o r >  
         < r o w > 4 < / r o w >  
         < c o l > 7 < / c o l >  
         < c o l o r > 2 8 9 4 8 9 4 < / c o l o r >  
     < / C e l l C o l o r >  
     < C e l l C o l o r >  
         < r o w > 4 < / r o w >  
         < c o l > 8 < / c o l >  
         < c o l o r > 2 8 9 4 8 9 4 < / c o l o r >  
     < / C e l l C o l o r >  
     < C e l l C o l o r >  
         < r o w > 4 < / r o w >  
         < c o l > 9 < / c o l >  
         < c o l o r > 2 8 9 4 8 9 4 < / c o l o r >  
     < / C e l l C o l o r >  
     < C e l l C o l o r >  
         < r o w > 5 < / r o w >  
         < c o l > 1 < / c o l >  
         < c o l o r > 2 8 9 4 8 9 4 < / c o l o r >  
     < / C e l l C o l o r >  
     < C e l l C o l o r >  
         < r o w > 5 < / r o w >  
         < c o l > 2 < / c o l >  
         < c o l o r > 2 8 9 4 8 9 4 < / c o l o r >  
     < / C e l l C o l o r >  
     < C e l l C o l o r >  
         < r o w > 5 < / r o w >  
         < c o l > 3 < / c o l >  
         < c o l o r > 2 8 9 4 8 9 4 < / c o l o r >  
     < / C e l l C o l o r >  
     < C e l l C o l o r >  
         < r o w > 5 < / r o w >  
         < c o l > 4 < / c o l >  
         < c o l o r > 2 8 9 4 8 9 4 < / c o l o r >  
     < / C e l l C o l o r >  
     < C e l l C o l o r >  
         < r o w > 5 < / r o w >  
         < c o l > 5 < / c o l >  
         < c o l o r > 2 8 9 4 8 9 4 < / c o l o r >  
     < / C e l l C o l o r >  
     < C e l l C o l o r >  
         < r o w > 5 < / r o w >  
         < c o l > 6 < / c o l >  
         < c o l o r > 2 8 9 4 8 9 4 < / c o l o r >  
     < / C e l l C o l o r >  
     < C e l l C o l o r >  
         < r o w > 5 < / r o w >  
         < c o l > 7 < / c o l >  
         < c o l o r > 2 8 9 4 8 9 4 < / c o l o r >  
     < / C e l l C o l o r >  
     < C e l l C o l o r >  
         < r o w > 5 < / r o w >  
         < c o l > 8 < / c o l >  
         < c o l o r > 2 8 9 4 8 9 4 < / c o l o r >  
     < / C e l l C o l o r >  
     < C e l l C o l o r >  
         < r o w > 5 < / r o w >  
         < c o l > 9 < / c o l >  
         < c o l o r > 2 8 9 4 8 9 4 < / c o l o r >  
     < / C e l l C o l o r >  
     < C e l l C o l o r >  
         < r o w > 6 < / r o w >  
         < c o l > 1 < / c o l >  
         < c o l o r > 2 8 9 4 8 9 4 < / c o l o r >  
     < / C e l l C o l o r >  
     < C e l l C o l o r >  
         < r o w > 6 < / r o w >  
         < c o l > 2 < / c o l >  
         < c o l o r > 2 8 9 4 8 9 4 < / c o l o r >  
     < / C e l l C o l o r >  
     < C e l l C o l o r >  
         < r o w > 6 < / r o w >  
         < c o l > 3 < / c o l >  
         < c o l o r > 2 8 9 4 8 9 4 < / c o l o r >  
     < / C e l l C o l o r >  
     < C e l l C o l o r >  
         < r o w > 6 < / r o w >  
         < c o l > 4 < / c o l >  
         < c o l o r > 2 8 9 4 8 9 4 < / c o l o r >  
     < / C e l l C o l o r >  
     < C e l l C o l o r >  
         < r o w > 6 < / r o w >  
         < c o l > 5 < / c o l >  
         < c o l o r > 2 8 9 4 8 9 4 < / c o l o r >  
     < / C e l l C o l o r >  
     < C e l l C o l o r >  
         < r o w > 6 < / r o w >  
         < c o l > 6 < / c o l >  
         < c o l o r > 2 8 9 4 8 9 4 < / c o l o r >  
     < / C e l l C o l o r >  
     < C e l l C o l o r >  
         < r o w > 6 < / r o w >  
         < c o l > 7 < / c o l >  
         < c o l o r > 2 8 9 4 8 9 4 < / c o l o r >  
     < / C e l l C o l o r >  
     < C e l l C o l o r >  
         < r o w > 6 < / r o w >  
         < c o l > 8 < / c o l >  
         < c o l o r > 2 8 9 4 8 9 4 < / c o l o r >  
     < / C e l l C o l o r >  
     < C e l l C o l o r >  
         < r o w > 6 < / r o w >  
         < c o l > 9 < / c o l >  
         < c o l o r > 2 8 9 4 8 9 4 < / c o l o r >  
     < / C e l l C o l o r >  
     < C e l l C o l o r >  
         < r o w > 7 < / r o w >  
         < c o l > 1 < / c o l >  
         < c o l o r > 2 8 9 4 8 9 4 < / c o l o r >  
     < / C e l l C o l o r >  
     < C e l l C o l o r >  
         < r o w > 7 < / r o w >  
         < c o l > 2 < / c o l >  
         < c o l o r > 2 8 9 4 8 9 4 < / c o l o r >  
     < / C e l l C o l o r >  
     < C e l l C o l o r >  
         < r o w > 7 < / r o w >  
         < c o l > 3 < / c o l >  
         < c o l o r > 2 8 9 4 8 9 4 < / c o l o r >  
     < / C e l l C o l o r >  
     < C e l l C o l o r >  
         < r o w > 7 < / r o w >  
         < c o l > 4 < / c o l >  
         < c o l o r > 2 8 9 4 8 9 4 < / c o l o r >  
     < / C e l l C o l o r >  
     < C e l l C o l o r >  
         < r o w > 7 < / r o w >  
         < c o l > 5 < / c o l >  
         < c o l o r > 2 8 9 4 8 9 4 < / c o l o r >  
     < / C e l l C o l o r >  
     < C e l l C o l o r >  
         < r o w > 7 < / r o w >  
         < c o l > 6 < / c o l >  
         < c o l o r > 2 8 9 4 8 9 4 < / c o l o r >  
     < / C e l l C o l o r >  
     < C e l l C o l o r >  
         < r o w > 7 < / r o w >  
         < c o l > 7 < / c o l >  
         < c o l o r > 2 8 9 4 8 9 4 < / c o l o r >  
     < / C e l l C o l o r >  
     < C e l l C o l o r >  
         < r o w > 7 < / r o w >  
         < c o l > 8 < / c o l >  
         < c o l o r > 2 8 9 4 8 9 4 < / c o l o r >  
     < / C e l l C o l o r >  
     < C e l l C o l o r >  
         < r o w > 7 < / r o w >  
         < c o l > 9 < / c o l >  
         < c o l o r > 2 8 9 4 8 9 4 < / c o l o r >  
     < / C e l l C o l o r >  
     < C e l l C o l o r >  
         < r o w > 8 < / r o w >  
         < c o l > 1 < / c o l >  
         < c o l o r > 2 8 9 4 8 9 4 < / c o l o r >  
     < / C e l l C o l o r >  
     < C e l l C o l o r >  
         < r o w > 8 < / r o w >  
         < c o l > 2 < / c o l >  
         < c o l o r > 2 8 9 4 8 9 4 < / c o l o r >  
     < / C e l l C o l o r >  
     < C e l l C o l o r >  
         < r o w > 8 < / r o w >  
         < c o l > 3 < / c o l >  
         < c o l o r > 2 8 9 4 8 9 4 < / c o l o r >  
     < / C e l l C o l o r >  
     < C e l l C o l o r >  
         < r o w > 8 < / r o w >  
         < c o l > 4 < / c o l >  
         < c o l o r > 2 8 9 4 8 9 4 < / c o l o r >  
     < / C e l l C o l o r >  
     < C e l l C o l o r >  
         < r o w > 8 < / r o w >  
         < c o l > 5 < / c o l >  
         < c o l o r > 2 8 9 4 8 9 4 < / c o l o r >  
     < / C e l l C o l o r >  
     < C e l l C o l o r >  
         < r o w > 8 < / r o w >  
         < c o l > 6 < / c o l >  
         < c o l o r > 2 8 9 4 8 9 4 < / c o l o r >  
     < / C e l l C o l o r >  
     < C e l l C o l o r >  
         < r o w > 8 < / r o w >  
         < c o l > 7 < / c o l >  
         < c o l o r > 2 8 9 4 8 9 4 < / c o l o r >  
     < / C e l l C o l o r >  
     < C e l l C o l o r >  
         < r o w > 8 < / r o w >  
         < c o l > 8 < / c o l >  
         < c o l o r > 2 8 9 4 8 9 4 < / c o l o r >  
     < / C e l l C o l o r >  
     < C e l l C o l o r >  
         < r o w > 8 < / r o w >  
         < c o l > 9 < / c o l >  
         < c o l o r > 2 8 9 4 8 9 4 < / c o l o r >  
     < / C e l l C o l o r >  
     < C e l l C o l o r >  
         < r o w > 9 < / r o w >  
         < c o l > 1 < / c o l >  
         < c o l o r > 2 8 9 4 8 9 4 < / c o l o r >  
     < / C e l l C o l o r >  
     < C e l l C o l o r >  
         < r o w > 9 < / r o w >  
         < c o l > 2 < / c o l >  
         < c o l o r > 2 8 9 4 8 9 4 < / c o l o r >  
     < / C e l l C o l o r >  
     < C e l l C o l o r >  
         < r o w > 9 < / r o w >  
         < c o l > 3 < / c o l >  
         < c o l o r > 2 8 9 4 8 9 4 < / c o l o r >  
     < / C e l l C o l o r >  
     < C e l l C o l o r >  
         < r o w > 9 < / r o w >  
         < c o l > 4 < / c o l >  
         < c o l o r > 2 8 9 4 8 9 4 < / c o l o r >  
     < / C e l l C o l o r >  
     < C e l l C o l o r >  
         < r o w > 9 < / r o w >  
         < c o l > 5 < / c o l >  
         < c o l o r > 2 8 9 4 8 9 4 < / c o l o r >  
     < / C e l l C o l o r >  
     < C e l l C o l o r >  
         < r o w > 9 < / r o w >  
         < c o l > 6 < / c o l >  
         < c o l o r > 2 8 9 4 8 9 4 < / c o l o r >  
     < / C e l l C o l o r >  
     < C e l l C o l o r >  
         < r o w > 9 < / r o w >  
         < c o l > 7 < / c o l >  
         < c o l o r > 2 8 9 4 8 9 4 < / c o l o r >  
     < / C e l l C o l o r >  
     < C e l l C o l o r >  
         < r o w > 9 < / r o w >  
         < c o l > 8 < / c o l >  
         < c o l o r > 2 8 9 4 8 9 4 < / c o l o r >  
     < / C e l l C o l o r >  
     < C e l l C o l o r >  
         < r o w > 9 < / r o w >  
         < c o l > 9 < / c o l >  
         < c o l o r > 2 8 9 4 8 9 4 < / c o l o r >  
     < / C e l l C o l o r >  
     < C e l l C o l o r >  
         < r o w > 1 0 < / r o w >  
         < c o l > 1 < / c o l >  
         < c o l o r > 2 8 9 4 8 9 4 < / c o l o r >  
     < / C e l l C o l o r >  
     < C e l l C o l o r >  
         < r o w > 1 0 < / r o w >  
         < c o l > 2 < / c o l >  
         < c o l o r > 2 8 9 4 8 9 4 < / c o l o r >  
     < / C e l l C o l o r >  
     < C e l l C o l o r >  
         < r o w > 1 0 < / r o w >  
         < c o l > 3 < / c o l >  
         < c o l o r > 2 8 9 4 8 9 4 < / c o l o r >  
     < / C e l l C o l o r >  
     < C e l l C o l o r >  
         < r o w > 1 0 < / r o w >  
         < c o l > 4 < / c o l >  
         < c o l o r > 2 8 9 4 8 9 4 < / c o l o r >  
     < / C e l l C o l o r >  
     < C e l l C o l o r >  
         < r o w > 1 0 < / r o w >  
         < c o l > 5 < / c o l >  
         < c o l o r > 2 8 9 4 8 9 4 < / c o l o r >  
     < / C e l l C o l o r >  
     < C e l l C o l o r >  
         < r o w > 1 0 < / r o w >  
         < c o l > 6 < / c o l >  
         < c o l o r > 2 8 9 4 8 9 4 < / c o l o r >  
     < / C e l l C o l o r >  
     < C e l l C o l o r >  
         < r o w > 1 0 < / r o w >  
         < c o l > 7 < / c o l >  
         < c o l o r > 2 8 9 4 8 9 4 < / c o l o r >  
     < / C e l l C o l o r >  
     < C e l l C o l o r >  
         < r o w > 1 0 < / r o w >  
         < c o l > 8 < / c o l >  
         < c o l o r > 2 8 9 4 8 9 4 < / c o l o r >  
     < / C e l l C o l o r >  
     < C e l l C o l o r >  
         < r o w > 1 0 < / r o w >  
         < c o l > 9 < / c o l >  
         < c o l o r > 2 8 9 4 8 9 4 < / c o l o r >  
     < / C e l l C o l o r >  
     < C e l l C o l o r >  
         < r o w > 1 1 < / r o w >  
         < c o l > 1 < / c o l >  
         < c o l o r > 2 8 9 4 8 9 4 < / c o l o r >  
     < / C e l l C o l o r >  
     < C e l l C o l o r >  
         < r o w > 1 1 < / r o w >  
         < c o l > 2 < / c o l >  
         < c o l o r > 2 8 9 4 8 9 4 < / c o l o r >  
     < / C e l l C o l o r >  
     < C e l l C o l o r >  
         < r o w > 1 1 < / r o w >  
         < c o l > 3 < / c o l >  
         < c o l o r > 2 8 9 4 8 9 4 < / c o l o r >  
     < / C e l l C o l o r >  
     < C e l l C o l o r >  
         < r o w > 1 1 < / r o w >  
         < c o l > 4 < / c o l >  
         < c o l o r > 2 8 9 4 8 9 4 < / c o l o r >  
     < / C e l l C o l o r >  
     < C e l l C o l o r >  
         < r o w > 1 1 < / r o w >  
         < c o l > 5 < / c o l >  
         < c o l o r > 2 8 9 4 8 9 4 < / c o l o r >  
     < / C e l l C o l o r >  
     < C e l l C o l o r >  
         < r o w > 1 1 < / r o w >  
         < c o l > 6 < / c o l >  
         < c o l o r > 2 8 9 4 8 9 4 < / c o l o r >  
     < / C e l l C o l o r >  
     < C e l l C o l o r >  
         < r o w > 1 1 < / r o w >  
         < c o l > 7 < / c o l >  
         < c o l o r > 2 8 9 4 8 9 4 < / c o l o r >  
     < / C e l l C o l o r >  
     < C e l l C o l o r >  
         < r o w > 1 1 < / r o w >  
         < c o l > 8 < / c o l >  
         < c o l o r > 2 8 9 4 8 9 4 < / c o l o r >  
     < / C e l l C o l o r >  
     < C e l l C o l o r >  
         < r o w > 1 1 < / r o w >  
         < c o l > 9 < / c o l >  
         < c o l o r > 2 8 9 4 8 9 4 < / c o l o r >  
     < / C e l l C o l o r >  
     < C e l l C o l o r >  
         < r o w > 1 2 < / r o w >  
         < c o l > 1 < / c o l >  
         < c o l o r > 2 8 9 4 8 9 4 < / c o l o r >  
     < / C e l l C o l o r >  
     < C e l l C o l o r >  
         < r o w > 1 2 < / r o w >  
         < c o l > 2 < / c o l >  
         < c o l o r > 2 8 9 4 8 9 4 < / c o l o r >  
     < / C e l l C o l o r >  
     < C e l l C o l o r >  
         < r o w > 1 2 < / r o w >  
         < c o l > 3 < / c o l >  
         < c o l o r > 2 8 9 4 8 9 4 < / c o l o r >  
     < / C e l l C o l o r >  
     < C e l l C o l o r >  
         < r o w > 1 2 < / r o w >  
         < c o l > 4 < / c o l >  
         < c o l o r > 2 8 9 4 8 9 4 < / c o l o r >  
     < / C e l l C o l o r >  
     < C e l l C o l o r >  
         < r o w > 1 2 < / r o w >  
         < c o l > 5 < / c o l >  
         < c o l o r > 2 8 9 4 8 9 4 < / c o l o r >  
     < / C e l l C o l o r >  
     < C e l l C o l o r >  
         < r o w > 1 2 < / r o w >  
         < c o l > 6 < / c o l >  
         < c o l o r > 2 8 9 4 8 9 4 < / c o l o r >  
     < / C e l l C o l o r >  
     < C e l l C o l o r >  
         < r o w > 1 2 < / r o w >  
         < c o l > 7 < / c o l >  
         < c o l o r > 2 8 9 4 8 9 4 < / c o l o r >  
     < / C e l l C o l o r >  
     < C e l l C o l o r >  
         < r o w > 1 2 < / r o w >  
         < c o l > 8 < / c o l >  
         < c o l o r > 2 8 9 4 8 9 4 < / c o l o r >  
     < / C e l l C o l o r >  
     < C e l l C o l o r >  
         < r o w > 1 2 < / r o w >  
         < c o l > 9 < / c o l >  
         < c o l o r > 2 8 9 4 8 9 4 < / c o l o r >  
     < / C e l l C o l o r >  
     < C e l l C o l o r >  
         < r o w > 1 3 < / r o w >  
         < c o l > 1 < / c o l >  
         < c o l o r > 2 8 9 4 8 9 4 < / c o l o r >  
     < / C e l l C o l o r >  
     < C e l l C o l o r >  
         < r o w > 1 3 < / r o w >  
         < c o l > 2 < / c o l >  
         < c o l o r > 2 8 9 4 8 9 4 < / c o l o r >  
     < / C e l l C o l o r >  
     < C e l l C o l o r >  
         < r o w > 1 3 < / r o w >  
         < c o l > 3 < / c o l >  
         < c o l o r > 2 8 9 4 8 9 4 < / c o l o r >  
     < / C e l l C o l o r >  
     < C e l l C o l o r >  
         < r o w > 1 3 < / r o w >  
         < c o l > 4 < / c o l >  
         < c o l o r > 2 8 9 4 8 9 4 < / c o l o r >  
     < / C e l l C o l o r >  
     < C e l l C o l o r >  
         < r o w > 1 3 < / r o w >  
         < c o l > 5 < / c o l >  
         < c o l o r > 2 8 9 4 8 9 4 < / c o l o r >  
     < / C e l l C o l o r >  
     < C e l l C o l o r >  
         < r o w > 1 3 < / r o w >  
         < c o l > 6 < / c o l >  
         < c o l o r > 2 8 9 4 8 9 4 < / c o l o r >  
     < / C e l l C o l o r >  
     < C e l l C o l o r >  
         < r o w > 1 3 < / r o w >  
         < c o l > 7 < / c o l >  
         < c o l o r > 2 8 9 4 8 9 4 < / c o l o r >  
     < / C e l l C o l o r >  
     < C e l l C o l o r >  
         < r o w > 1 3 < / r o w >  
         < c o l > 8 < / c o l >  
         < c o l o r > 2 8 9 4 8 9 4 < / c o l o r >  
     < / C e l l C o l o r >  
     < C e l l C o l o r >  
         < r o w > 1 3 < / r o w >  
         < c o l > 9 < / c o l >  
         < c o l o r > 2 8 9 4 8 9 4 < / c o l o r >  
     < / C e l l C o l o r >  
 < / F o n t C o l o r s > 
</file>

<file path=customXml/item3.xml>��< ? x m l   v e r s i o n = " 1 . 0 "   e n c o d i n g = " u t f - 1 6 " ? > < F o n t C o l o r s   x m l n s : x s d = " h t t p : / / w w w . w 3 . o r g / 2 0 0 1 / X M L S c h e m a "   x m l n s : x s i = " h t t p : / / w w w . w 3 . o r g / 2 0 0 1 / X M L S c h e m a - i n s t a n c e " >  
     < C e l l C o l o r >  
         < r o w > 1 < / r o w >  
         < c o l > 1 < / c o l >  
         < c o l o r > 7 7 4 9 4 3 9 < / c o l o r >  
     < / C e l l C o l o r >  
     < C e l l C o l o r >  
         < r o w > 1 < / r o w >  
         < c o l > 2 < / c o l >  
         < c o l o r > 1 6 7 7 7 2 1 5 < / c o l o r >  
     < / C e l l C o l o r >  
     < C e l l C o l o r >  
         < r o w > 1 < / r o w >  
         < c o l > 3 < / c o l >  
         < c o l o r > 1 6 7 7 7 2 1 5 < / c o l o r >  
     < / C e l l C o l o r >  
     < C e l l C o l o r >  
         < r o w > 1 < / r o w >  
         < c o l > 4 < / c o l >  
         < c o l o r > 1 6 7 7 7 2 1 5 < / c o l o r >  
     < / C e l l C o l o r >  
     < C e l l C o l o r >  
         < r o w > 1 < / r o w >  
         < c o l > 5 < / c o l >  
         < c o l o r > 1 6 7 7 7 2 1 5 < / c o l o r >  
     < / C e l l C o l o r >  
     < C e l l C o l o r >  
         < r o w > 1 < / r o w >  
         < c o l > 6 < / c o l >  
         < c o l o r > 1 6 7 7 7 2 1 5 < / c o l o r >  
     < / C e l l C o l o r >  
     < C e l l C o l o r >  
         < r o w > 1 < / r o w >  
         < c o l > 7 < / c o l >  
         < c o l o r > 1 6 7 7 7 2 1 5 < / c o l o r >  
     < / C e l l C o l o r >  
     < C e l l C o l o r >  
         < r o w > 1 < / r o w >  
         < c o l > 8 < / c o l >  
         < c o l o r > 1 6 7 7 7 2 1 5 < / c o l o r >  
     < / C e l l C o l o r >  
     < C e l l C o l o r >  
         < r o w > 1 < / r o w >  
         < c o l > 9 < / c o l >  
         < c o l o r > 1 6 7 7 7 2 1 5 < / c o l o r >  
     < / C e l l C o l o r >  
     < C e l l C o l o r >  
         < r o w > 1 < / r o w >  
         < c o l > 1 0 < / c o l >  
         < c o l o r > 1 6 7 7 7 2 1 5 < / c o l o r >  
     < / C e l l C o l o r >  
     < C e l l C o l o r >  
         < r o w > 2 < / r o w >  
         < c o l > 1 < / c o l >  
         < c o l o r > 0 < / c o l o r >  
     < / C e l l C o l o r >  
     < C e l l C o l o r >  
         < r o w > 2 < / r o w >  
         < c o l > 2 < / c o l >  
         < c o l o r > 0 < / c o l o r >  
     < / C e l l C o l o r >  
     < C e l l C o l o r >  
         < r o w > 2 < / r o w >  
         < c o l > 3 < / c o l >  
         < c o l o r > 0 < / c o l o r >  
     < / C e l l C o l o r >  
     < C e l l C o l o r >  
         < r o w > 2 < / r o w >  
         < c o l > 4 < / c o l >  
         < c o l o r > 0 < / c o l o r >  
     < / C e l l C o l o r >  
     < C e l l C o l o r >  
         < r o w > 2 < / r o w >  
         < c o l > 5 < / c o l >  
         < c o l o r > 0 < / c o l o r >  
     < / C e l l C o l o r >  
     < C e l l C o l o r >  
         < r o w > 2 < / r o w >  
         < c o l > 6 < / c o l >  
         < c o l o r > 0 < / c o l o r >  
     < / C e l l C o l o r >  
     < C e l l C o l o r >  
         < r o w > 2 < / r o w >  
         < c o l > 7 < / c o l >  
         < c o l o r > 0 < / c o l o r >  
     < / C e l l C o l o r >  
     < C e l l C o l o r >  
         < r o w > 2 < / r o w >  
         < c o l > 8 < / c o l >  
         < c o l o r > 5 2 8 7 9 3 6 < / c o l o r >  
     < / C e l l C o l o r >  
     < C e l l C o l o r >  
         < r o w > 2 < / r o w >  
         < c o l > 9 < / c o l >  
         < c o l o r > 0 < / c o l o r >  
     < / C e l l C o l o r >  
     < C e l l C o l o r >  
         < r o w > 2 < / r o w >  
         < c o l > 1 0 < / c o l >  
         < c o l o r > 0 < / c o l o r >  
     < / C e l l C o l o r >  
     < C e l l C o l o r >  
         < r o w > 3 < / r o w >  
         < c o l > 1 < / c o l >  
         < c o l o r > 0 < / c o l o r >  
     < / C e l l C o l o r >  
     < C e l l C o l o r >  
         < r o w > 3 < / r o w >  
         < c o l > 2 < / c o l >  
         < c o l o r > 0 < / c o l o r >  
     < / C e l l C o l o r >  
     < C e l l C o l o r >  
         < r o w > 3 < / r o w >  
         < c o l > 3 < / c o l >  
         < c o l o r > 0 < / c o l o r >  
     < / C e l l C o l o r >  
     < C e l l C o l o r >  
         < r o w > 3 < / r o w >  
         < c o l > 4 < / c o l >  
         < c o l o r > 0 < / c o l o r >  
     < / C e l l C o l o r >  
     < C e l l C o l o r >  
         < r o w > 3 < / r o w >  
         < c o l > 5 < / c o l >  
         < c o l o r > 2 5 5 < / c o l o r >  
     < / C e l l C o l o r >  
     < C e l l C o l o r >  
         < r o w > 3 < / r o w >  
         < c o l > 6 < / c o l >  
         < c o l o r > 0 < / c o l o r >  
     < / C e l l C o l o r >  
     < C e l l C o l o r >  
         < r o w > 3 < / r o w >  
         < c o l > 7 < / c o l >  
         < c o l o r > 0 < / c o l o r >  
     < / C e l l C o l o r >  
     < C e l l C o l o r >  
         < r o w > 3 < / r o w >  
         < c o l > 8 < / c o l >  
         < c o l o r > 0 < / c o l o r >  
     < / C e l l C o l o r >  
     < C e l l C o l o r >  
         < r o w > 3 < / r o w >  
         < c o l > 9 < / c o l >  
         < c o l o r > 0 < / c o l o r >  
     < / C e l l C o l o r >  
     < C e l l C o l o r >  
         < r o w > 3 < / r o w >  
         < c o l > 1 0 < / c o l >  
         < c o l o r > 0 < / c o l o r >  
     < / C e l l C o l o r >  
     < C e l l C o l o r >  
         < r o w > 4 < / r o w >  
         < c o l > 1 < / c o l >  
         < c o l o r > 0 < / c o l o r >  
     < / C e l l C o l o r >  
     < C e l l C o l o r >  
         < r o w > 4 < / r o w >  
         < c o l > 2 < / c o l >  
         < c o l o r > 0 < / c o l o r >  
     < / C e l l C o l o r >  
     < C e l l C o l o r >  
         < r o w > 4 < / r o w >  
         < c o l > 3 < / c o l >  
         < c o l o r > 0 < / c o l o r >  
     < / C e l l C o l o r >  
     < C e l l C o l o r >  
         < r o w > 4 < / r o w >  
         < c o l > 4 < / c o l >  
         < c o l o r > 0 < / c o l o r >  
     < / C e l l C o l o r >  
     < C e l l C o l o r >  
         < r o w > 4 < / r o w >  
         < c o l > 5 < / c o l >  
         < c o l o r > 0 < / c o l o r >  
     < / C e l l C o l o r >  
     < C e l l C o l o r >  
         < r o w > 4 < / r o w >  
         < c o l > 6 < / c o l >  
         < c o l o r > 0 < / c o l o r >  
     < / C e l l C o l o r >  
     < C e l l C o l o r >  
         < r o w > 4 < / r o w >  
         < c o l > 7 < / c o l >  
         < c o l o r > 0 < / c o l o r >  
     < / C e l l C o l o r >  
     < C e l l C o l o r >  
         < r o w > 4 < / r o w >  
         < c o l > 8 < / c o l >  
         < c o l o r > 0 < / c o l o r >  
     < / C e l l C o l o r >  
     < C e l l C o l o r >  
         < r o w > 4 < / r o w >  
         < c o l > 9 < / c o l >  
         < c o l o r > 0 < / c o l o r >  
     < / C e l l C o l o r >  
     < C e l l C o l o r >  
         < r o w > 4 < / r o w >  
         < c o l > 1 0 < / c o l >  
         < c o l o r > 0 < / c o l o r >  
     < / C e l l C o l o r >  
     < C e l l C o l o r >  
         < r o w > 5 < / r o w >  
         < c o l > 1 < / c o l >  
         < c o l o r > 0 < / c o l o r >  
     < / C e l l C o l o r >  
     < C e l l C o l o r >  
         < r o w > 5 < / r o w >  
         < c o l > 2 < / c o l >  
         < c o l o r > 0 < / c o l o r >  
     < / C e l l C o l o r >  
     < C e l l C o l o r >  
         < r o w > 5 < / r o w >  
         < c o l > 3 < / c o l >  
         < c o l o r > 0 < / c o l o r >  
     < / C e l l C o l o r >  
     < C e l l C o l o r >  
         < r o w > 5 < / r o w >  
         < c o l > 4 < / c o l >  
         < c o l o r > 0 < / c o l o r >  
     < / C e l l C o l o r >  
     < C e l l C o l o r >  
         < r o w > 5 < / r o w >  
         < c o l > 5 < / c o l >  
         < c o l o r > 2 5 5 < / c o l o r >  
     < / C e l l C o l o r >  
     < C e l l C o l o r >  
         < r o w > 5 < / r o w >  
         < c o l > 6 < / c o l >  
         < c o l o r > 0 < / c o l o r >  
     < / C e l l C o l o r >  
     < C e l l C o l o r >  
         < r o w > 5 < / r o w >  
         < c o l > 7 < / c o l >  
         < c o l o r > 0 < / c o l o r >  
     < / C e l l C o l o r >  
     < C e l l C o l o r >  
         < r o w > 5 < / r o w >  
         < c o l > 8 < / c o l >  
         < c o l o r > 5 2 8 7 9 3 6 < / c o l o r >  
     < / C e l l C o l o r >  
     < C e l l C o l o r >  
         < r o w > 5 < / r o w >  
         < c o l > 9 < / c o l >  
         < c o l o r > 0 < / c o l o r >  
     < / C e l l C o l o r >  
     < C e l l C o l o r >  
         < r o w > 5 < / r o w >  
         < c o l > 1 0 < / c o l >  
         < c o l o r > 0 < / c o l o r >  
     < / C e l l C o l o r >  
     < C e l l C o l o r >  
         < r o w > 6 < / r o w >  
         < c o l > 1 < / c o l >  
         < c o l o r > 0 < / c o l o r >  
     < / C e l l C o l o r >  
     < C e l l C o l o r >  
         < r o w > 6 < / r o w >  
         < c o l > 2 < / c o l >  
         < c o l o r > 0 < / c o l o r >  
     < / C e l l C o l o r >  
     < C e l l C o l o r >  
         < r o w > 6 < / r o w >  
         < c o l > 3 < / c o l >  
         < c o l o r > 0 < / c o l o r >  
     < / C e l l C o l o r >  
     < C e l l C o l o r >  
         < r o w > 6 < / r o w >  
         < c o l > 4 < / c o l >  
         < c o l o r > 2 5 5 < / c o l o r >  
     < / C e l l C o l o r >  
     < C e l l C o l o r >  
         < r o w > 6 < / r o w >  
         < c o l > 5 < / c o l >  
         < c o l o r > 0 < / c o l o r >  
     < / C e l l C o l o r >  
     < C e l l C o l o r >  
         < r o w > 6 < / r o w >  
         < c o l > 6 < / c o l >  
         < c o l o r > 0 < / c o l o r >  
     < / C e l l C o l o r >  
     < C e l l C o l o r >  
         < r o w > 6 < / r o w >  
         < c o l > 7 < / c o l >  
         < c o l o r > 0 < / c o l o r >  
     < / C e l l C o l o r >  
     < C e l l C o l o r >  
         < r o w > 6 < / r o w >  
         < c o l > 8 < / c o l >  
         < c o l o r > 5 2 8 7 9 3 6 < / c o l o r >  
     < / C e l l C o l o r >  
     < C e l l C o l o r >  
         < r o w > 6 < / r o w >  
         < c o l > 9 < / c o l >  
         < c o l o r > 0 < / c o l o r >  
     < / C e l l C o l o r >  
     < C e l l C o l o r >  
         < r o w > 6 < / r o w >  
         < c o l > 1 0 < / c o l >  
         < c o l o r > 0 < / c o l o r >  
     < / C e l l C o l o r >  
     < C e l l C o l o r >  
         < r o w > 7 < / r o w >  
         < c o l > 1 < / c o l >  
         < c o l o r > 0 < / c o l o r >  
     < / C e l l C o l o r >  
     < C e l l C o l o r >  
         < r o w > 7 < / r o w >  
         < c o l > 2 < / c o l >  
         < c o l o r > 0 < / c o l o r >  
     < / C e l l C o l o r >  
     < C e l l C o l o r >  
         < r o w > 7 < / r o w >  
         < c o l > 3 < / c o l >  
         < c o l o r > 0 < / c o l o r >  
     < / C e l l C o l o r >  
     < C e l l C o l o r >  
         < r o w > 7 < / r o w >  
         < c o l > 4 < / c o l >  
         < c o l o r > 0 < / c o l o r >  
     < / C e l l C o l o r >  
     < C e l l C o l o r >  
         < r o w > 7 < / r o w >  
         < c o l > 5 < / c o l >  
         < c o l o r > 2 5 5 < / c o l o r >  
     < / C e l l C o l o r >  
     < C e l l C o l o r >  
         < r o w > 7 < / r o w >  
         < c o l > 6 < / c o l >  
         < c o l o r > 0 < / c o l o r >  
     < / C e l l C o l o r >  
     < C e l l C o l o r >  
         < r o w > 7 < / r o w >  
         < c o l > 7 < / c o l >  
         < c o l o r > 0 < / c o l o r >  
     < / C e l l C o l o r >  
     < C e l l C o l o r >  
         < r o w > 7 < / r o w >  
         < c o l > 8 < / c o l >  
         < c o l o r > 0 < / c o l o r >  
     < / C e l l C o l o r >  
     < C e l l C o l o r >  
         < r o w > 7 < / r o w >  
         < c o l > 9 < / c o l >  
         < c o l o r > 0 < / c o l o r >  
     < / C e l l C o l o r >  
     < C e l l C o l o r >  
         < r o w > 7 < / r o w >  
         < c o l > 1 0 < / c o l >  
         < c o l o r > 0 < / c o l o r >  
     < / C e l l C o l o r >  
     < C e l l C o l o r >  
         < r o w > 8 < / r o w >  
         < c o l > 1 < / c o l >  
         < c o l o r > 0 < / c o l o r >  
     < / C e l l C o l o r >  
     < C e l l C o l o r >  
         < r o w > 8 < / r o w >  
         < c o l > 2 < / c o l >  
         < c o l o r > 0 < / c o l o r >  
     < / C e l l C o l o r >  
     < C e l l C o l o r >  
         < r o w > 8 < / r o w >  
         < c o l > 3 < / c o l >  
         < c o l o r > 0 < / c o l o r >  
     < / C e l l C o l o r >  
     < C e l l C o l o r >  
         < r o w > 8 < / r o w >  
         < c o l > 4 < / c o l >  
         < c o l o r > 0 < / c o l o r >  
     < / C e l l C o l o r >  
     < C e l l C o l o r >  
         < r o w > 8 < / r o w >  
         < c o l > 5 < / c o l >  
         < c o l o r > 0 < / c o l o r >  
     < / C e l l C o l o r >  
     < C e l l C o l o r >  
         < r o w > 8 < / r o w >  
         < c o l > 6 < / c o l >  
         < c o l o r > 0 < / c o l o r >  
     < / C e l l C o l o r >  
     < C e l l C o l o r >  
         < r o w > 8 < / r o w >  
         < c o l > 7 < / c o l >  
         < c o l o r > 0 < / c o l o r >  
     < / C e l l C o l o r >  
     < C e l l C o l o r >  
         < r o w > 8 < / r o w >  
         < c o l > 8 < / c o l >  
         < c o l o r > 0 < / c o l o r >  
     < / C e l l C o l o r >  
     < C e l l C o l o r >  
         < r o w > 8 < / r o w >  
         < c o l > 9 < / c o l >  
         < c o l o r > 0 < / c o l o r >  
     < / C e l l C o l o r >  
     < C e l l C o l o r >  
         < r o w > 8 < / r o w >  
         < c o l > 1 0 < / c o l >  
         < c o l o r > 0 < / c o l o r >  
     < / C e l l C o l o r >  
     < C e l l C o l o r >  
         < r o w > 9 < / r o w >  
         < c o l > 1 < / c o l >  
         < c o l o r > 0 < / c o l o r >  
     < / C e l l C o l o r >  
     < C e l l C o l o r >  
         < r o w > 9 < / r o w >  
         < c o l > 2 < / c o l >  
         < c o l o r > 0 < / c o l o r >  
     < / C e l l C o l o r >  
     < C e l l C o l o r >  
         < r o w > 9 < / r o w >  
         < c o l > 3 < / c o l >  
         < c o l o r > 0 < / c o l o r >  
     < / C e l l C o l o r >  
     < C e l l C o l o r >  
         < r o w > 9 < / r o w >  
         < c o l > 4 < / c o l >  
         < c o l o r > 0 < / c o l o r >  
     < / C e l l C o l o r >  
     < C e l l C o l o r >  
         < r o w > 9 < / r o w >  
         < c o l > 5 < / c o l >  
         < c o l o r > 0 < / c o l o r >  
     < / C e l l C o l o r >  
     < C e l l C o l o r >  
         < r o w > 9 < / r o w >  
         < c o l > 6 < / c o l >  
         < c o l o r > 0 < / c o l o r >  
     < / C e l l C o l o r >  
     < C e l l C o l o r >  
         < r o w > 9 < / r o w >  
         < c o l > 7 < / c o l >  
         < c o l o r > 0 < / c o l o r >  
     < / C e l l C o l o r >  
     < C e l l C o l o r >  
         < r o w > 9 < / r o w >  
         < c o l > 8 < / c o l >  
         < c o l o r > 5 2 8 7 9 3 6 < / c o l o r >  
     < / C e l l C o l o r >  
     < C e l l C o l o r >  
         < r o w > 9 < / r o w >  
         < c o l > 9 < / c o l >  
         < c o l o r > 0 < / c o l o r >  
     < / C e l l C o l o r >  
     < C e l l C o l o r >  
         < r o w > 9 < / r o w >  
         < c o l > 1 0 < / c o l >  
         < c o l o r > 0 < / c o l o r >  
     < / C e l l C o l o r >  
     < C e l l C o l o r >  
         < r o w > 1 0 < / r o w >  
         < c o l > 1 < / c o l >  
         < c o l o r > 0 < / c o l o r >  
     < / C e l l C o l o r >  
     < C e l l C o l o r >  
         < r o w > 1 0 < / r o w >  
         < c o l > 2 < / c o l >  
         < c o l o r > 0 < / c o l o r >  
     < / C e l l C o l o r >  
     < C e l l C o l o r >  
         < r o w > 1 0 < / r o w >  
         < c o l > 3 < / c o l >  
         < c o l o r > 0 < / c o l o r >  
     < / C e l l C o l o r >  
     < C e l l C o l o r >  
         < r o w > 1 0 < / r o w >  
         < c o l > 4 < / c o l >  
         < c o l o r > 0 < / c o l o r >  
     < / C e l l C o l o r >  
     < C e l l C o l o r >  
         < r o w > 1 0 < / r o w >  
         < c o l > 5 < / c o l >  
         < c o l o r > 0 < / c o l o r >  
     < / C e l l C o l o r >  
     < C e l l C o l o r >  
         < r o w > 1 0 < / r o w >  
         < c o l > 6 < / c o l >  
         < c o l o r > 0 < / c o l o r >  
     < / C e l l C o l o r >  
     < C e l l C o l o r >  
         < r o w > 1 0 < / r o w >  
         < c o l > 7 < / c o l >  
         < c o l o r > 0 < / c o l o r >  
     < / C e l l C o l o r >  
     < C e l l C o l o r >  
         < r o w > 1 0 < / r o w >  
         < c o l > 8 < / c o l >  
         < c o l o r > 0 < / c o l o r >  
     < / C e l l C o l o r >  
     < C e l l C o l o r >  
         < r o w > 1 0 < / r o w >  
         < c o l > 9 < / c o l >  
         < c o l o r > 0 < / c o l o r >  
     < / C e l l C o l o r >  
     < C e l l C o l o r >  
         < r o w > 1 0 < / r o w >  
         < c o l > 1 0 < / c o l >  
         < c o l o r > 0 < / c o l o r >  
     < / C e l l C o l o r >  
     < C e l l C o l o r >  
         < r o w > 1 1 < / r o w >  
         < c o l > 1 < / c o l >  
         < c o l o r > 0 < / c o l o r >  
     < / C e l l C o l o r >  
     < C e l l C o l o r >  
         < r o w > 1 1 < / r o w >  
         < c o l > 2 < / c o l >  
         < c o l o r > 0 < / c o l o r >  
     < / C e l l C o l o r >  
     < C e l l C o l o r >  
         < r o w > 1 1 < / r o w >  
         < c o l > 3 < / c o l >  
         < c o l o r > 0 < / c o l o r >  
     < / C e l l C o l o r >  
     < C e l l C o l o r >  
         < r o w > 1 1 < / r o w >  
         < c o l > 4 < / c o l >  
         < c o l o r > 0 < / c o l o r >  
     < / C e l l C o l o r >  
     < C e l l C o l o r >  
         < r o w > 1 1 < / r o w >  
         < c o l > 5 < / c o l >  
         < c o l o r > 0 < / c o l o r >  
     < / C e l l C o l o r >  
     < C e l l C o l o r >  
         < r o w > 1 1 < / r o w >  
         < c o l > 6 < / c o l >  
         < c o l o r > 0 < / c o l o r >  
     < / C e l l C o l o r >  
     < C e l l C o l o r >  
         < r o w > 1 1 < / r o w >  
         < c o l > 7 < / c o l >  
         < c o l o r > 0 < / c o l o r >  
     < / C e l l C o l o r >  
     < C e l l C o l o r >  
         < r o w > 1 1 < / r o w >  
         < c o l > 8 < / c o l >  
         < c o l o r > 0 < / c o l o r >  
     < / C e l l C o l o r >  
     < C e l l C o l o r >  
         < r o w > 1 1 < / r o w >  
         < c o l > 9 < / c o l >  
         < c o l o r > 0 < / c o l o r >  
     < / C e l l C o l o r >  
     < C e l l C o l o r >  
         < r o w > 1 1 < / r o w >  
         < c o l > 1 0 < / c o l >  
         < c o l o r > 0 < / c o l o r >  
     < / C e l l C o l o r >  
     < C e l l C o l o r >  
         < r o w > 1 2 < / r o w >  
         < c o l > 1 < / c o l >  
         < c o l o r > 0 < / c o l o r >  
     < / C e l l C o l o r >  
     < C e l l C o l o r >  
         < r o w > 1 2 < / r o w >  
         < c o l > 2 < / c o l >  
         < c o l o r > 0 < / c o l o r >  
     < / C e l l C o l o r >  
     < C e l l C o l o r >  
         < r o w > 1 2 < / r o w >  
         < c o l > 3 < / c o l >  
         < c o l o r > 0 < / c o l o r >  
     < / C e l l C o l o r >  
     < C e l l C o l o r >  
         < r o w > 1 2 < / r o w >  
         < c o l > 4 < / c o l >  
         < c o l o r > 0 < / c o l o r >  
     < / C e l l C o l o r >  
     < C e l l C o l o r >  
         < r o w > 1 2 < / r o w >  
         < c o l > 5 < / c o l >  
         < c o l o r > 0 < / c o l o r >  
     < / C e l l C o l o r >  
     < C e l l C o l o r >  
         < r o w > 1 2 < / r o w >  
         < c o l > 6 < / c o l >  
         < c o l o r > 5 2 8 7 9 3 6 < / c o l o r >  
     < / C e l l C o l o r >  
     < C e l l C o l o r >  
         < r o w > 1 2 < / r o w >  
         < c o l > 7 < / c o l >  
         < c o l o r > 0 < / c o l o r >  
     < / C e l l C o l o r >  
     < C e l l C o l o r >  
         < r o w > 1 2 < / r o w >  
         < c o l > 8 < / c o l >  
         < c o l o r > 5 2 8 7 9 3 6 < / c o l o r >  
     < / C e l l C o l o r >  
     < C e l l C o l o r >  
         < r o w > 1 2 < / r o w >  
         < c o l > 9 < / c o l >  
         < c o l o r > 0 < / c o l o r >  
     < / C e l l C o l o r >  
     < C e l l C o l o r >  
         < r o w > 1 2 < / r o w >  
         < c o l > 1 0 < / c o l >  
         < c o l o r > 0 < / c o l o r >  
     < / C e l l C o l o r >  
     < C e l l C o l o r >  
         < r o w > 1 3 < / r o w >  
         < c o l > 1 < / c o l >  
         < c o l o r > 0 < / c o l o r >  
     < / C e l l C o l o r >  
     < C e l l C o l o r >  
         < r o w > 1 3 < / r o w >  
         < c o l > 2 < / c o l >  
         < c o l o r > 0 < / c o l o r >  
     < / C e l l C o l o r >  
     < C e l l C o l o r >  
         < r o w > 1 3 < / r o w >  
         < c o l > 3 < / c o l >  
         < c o l o r > 0 < / c o l o r >  
     < / C e l l C o l o r >  
     < C e l l C o l o r >  
         < r o w > 1 3 < / r o w >  
         < c o l > 4 < / c o l >  
         < c o l o r > 0 < / c o l o r >  
     < / C e l l C o l o r >  
     < C e l l C o l o r >  
         < r o w > 1 3 < / r o w >  
         < c o l > 5 < / c o l >  
         < c o l o r > 0 < / c o l o r >  
     < / C e l l C o l o r >  
     < C e l l C o l o r >  
         < r o w > 1 3 < / r o w >  
         < c o l > 6 < / c o l >  
         < c o l o r > 0 < / c o l o r >  
     < / C e l l C o l o r >  
     < C e l l C o l o r >  
         < r o w > 1 3 < / r o w >  
         < c o l > 7 < / c o l >  
         < c o l o r > 0 < / c o l o r >  
     < / C e l l C o l o r >  
     < C e l l C o l o r >  
         < r o w > 1 3 < / r o w >  
         < c o l > 8 < / c o l >  
         < c o l o r > 0 < / c o l o r >  
     < / C e l l C o l o r >  
     < C e l l C o l o r >  
         < r o w > 1 3 < / r o w >  
         < c o l > 9 < / c o l >  
         < c o l o r > 0 < / c o l o r >  
     < / C e l l C o l o r >  
     < C e l l C o l o r >  
         < r o w > 1 3 < / r o w >  
         < c o l > 1 0 < / c o l >  
         < c o l o r > 0 < / c o l o r >  
     < / C e l l C o l o r >  
 < / F o n t C o l o r s > 
</file>

<file path=customXml/item4.xml>��< ? x m l   v e r s i o n = " 1 . 0 "   e n c o d i n g = " u t f - 1 6 " ? > < F o n t C o l o r s   x m l n s : x s d = " h t t p : / / w w w . w 3 . o r g / 2 0 0 1 / X M L S c h e m a "   x m l n s : x s i = " h t t p : / / w w w . w 3 . o r g / 2 0 0 1 / X M L S c h e m a - i n s t a n c e " >  
     < C e l l C o l o r >  
         < r o w > 1 < / r o w >  
         < c o l > 1 < / c o l >  
         < c o l o r > 2 8 9 4 8 9 4 < / c o l o r >  
     < / C e l l C o l o r >  
     < C e l l C o l o r >  
         < r o w > 1 < / r o w >  
         < c o l > 2 < / c o l >  
         < c o l o r > 1 6 7 7 7 2 1 5 < / c o l o r >  
     < / C e l l C o l o r >  
     < C e l l C o l o r >  
         < r o w > 1 < / r o w >  
         < c o l > 3 < / c o l >  
         < c o l o r > 1 6 7 7 7 2 1 4 < / c o l o r >  
     < / C e l l C o l o r >  
     < C e l l C o l o r >  
         < r o w > 1 < / r o w >  
         < c o l > 4 < / c o l >  
         < c o l o r > 1 6 7 7 7 2 1 4 < / c o l o r >  
     < / C e l l C o l o r >  
     < C e l l C o l o r >  
         < r o w > 1 < / r o w >  
         < c o l > 5 < / c o l >  
         < c o l o r > 1 6 7 7 7 2 1 4 < / c o l o r >  
     < / C e l l C o l o r >  
     < C e l l C o l o r >  
         < r o w > 1 < / r o w >  
         < c o l > 6 < / c o l >  
         < c o l o r > 1 6 7 7 7 2 1 4 < / c o l o r >  
     < / C e l l C o l o r >  
     < C e l l C o l o r >  
         < r o w > 1 < / r o w >  
         < c o l > 7 < / c o l >  
         < c o l o r > 1 6 7 7 7 2 1 4 < / c o l o r >  
     < / C e l l C o l o r >  
     < C e l l C o l o r >  
         < r o w > 1 < / r o w >  
         < c o l > 8 < / c o l >  
         < c o l o r > 1 6 7 7 7 2 1 4 < / c o l o r >  
     < / C e l l C o l o r >  
     < C e l l C o l o r >  
         < r o w > 1 < / r o w >  
         < c o l > 9 < / c o l >  
         < c o l o r > 1 6 7 7 7 2 1 4 < / c o l o r >  
     < / C e l l C o l o r >  
     < C e l l C o l o r >  
         < r o w > 2 < / r o w >  
         < c o l > 1 < / c o l >  
         < c o l o r > 2 8 9 4 8 9 4 < / c o l o r >  
     < / C e l l C o l o r >  
     < C e l l C o l o r >  
         < r o w > 2 < / r o w >  
         < c o l > 2 < / c o l >  
         < c o l o r > 2 8 9 4 8 9 4 < / c o l o r >  
     < / C e l l C o l o r >  
     < C e l l C o l o r >  
         < r o w > 2 < / r o w >  
         < c o l > 3 < / c o l >  
         < c o l o r > 2 8 9 4 8 9 4 < / c o l o r >  
     < / C e l l C o l o r >  
     < C e l l C o l o r >  
         < r o w > 2 < / r o w >  
         < c o l > 4 < / c o l >  
         < c o l o r > 2 8 9 4 8 9 4 < / c o l o r >  
     < / C e l l C o l o r >  
     < C e l l C o l o r >  
         < r o w > 2 < / r o w >  
         < c o l > 5 < / c o l >  
         < c o l o r > 2 8 9 4 8 9 4 < / c o l o r >  
     < / C e l l C o l o r >  
     < C e l l C o l o r >  
         < r o w > 2 < / r o w >  
         < c o l > 6 < / c o l >  
         < c o l o r > 2 8 9 4 8 9 4 < / c o l o r >  
     < / C e l l C o l o r >  
     < C e l l C o l o r >  
         < r o w > 2 < / r o w >  
         < c o l > 7 < / c o l >  
         < c o l o r > 2 8 9 4 8 9 4 < / c o l o r >  
     < / C e l l C o l o r >  
     < C e l l C o l o r >  
         < r o w > 2 < / r o w >  
         < c o l > 8 < / c o l >  
         < c o l o r > 2 8 9 4 8 9 4 < / c o l o r >  
     < / C e l l C o l o r >  
     < C e l l C o l o r >  
         < r o w > 2 < / r o w >  
         < c o l > 9 < / c o l >  
         < c o l o r > 2 8 9 4 8 9 4 < / c o l o r >  
     < / C e l l C o l o r >  
     < C e l l C o l o r >  
         < r o w > 3 < / r o w >  
         < c o l > 1 < / c o l >  
         < c o l o r > 2 8 9 4 8 9 4 < / c o l o r >  
     < / C e l l C o l o r >  
     < C e l l C o l o r >  
         < r o w > 3 < / r o w >  
         < c o l > 2 < / c o l >  
         < c o l o r > 2 8 9 4 8 9 4 < / c o l o r >  
     < / C e l l C o l o r >  
     < C e l l C o l o r >  
         < r o w > 3 < / r o w >  
         < c o l > 3 < / c o l >  
         < c o l o r > 2 8 9 4 8 9 4 < / c o l o r >  
     < / C e l l C o l o r >  
     < C e l l C o l o r >  
         < r o w > 3 < / r o w >  
         < c o l > 4 < / c o l >  
         < c o l o r > 2 8 9 4 8 9 4 < / c o l o r >  
     < / C e l l C o l o r >  
     < C e l l C o l o r >  
         < r o w > 3 < / r o w >  
         < c o l > 5 < / c o l >  
         < c o l o r > 2 8 9 4 8 9 4 < / c o l o r >  
     < / C e l l C o l o r >  
     < C e l l C o l o r >  
         < r o w > 3 < / r o w >  
         < c o l > 6 < / c o l >  
         < c o l o r > 2 8 9 4 8 9 4 < / c o l o r >  
     < / C e l l C o l o r >  
     < C e l l C o l o r >  
         < r o w > 3 < / r o w >  
         < c o l > 7 < / c o l >  
         < c o l o r > 2 8 9 4 8 9 4 < / c o l o r >  
     < / C e l l C o l o r >  
     < C e l l C o l o r >  
         < r o w > 3 < / r o w >  
         < c o l > 8 < / c o l >  
         < c o l o r > 2 8 9 4 8 9 4 < / c o l o r >  
     < / C e l l C o l o r >  
     < C e l l C o l o r >  
         < r o w > 3 < / r o w >  
         < c o l > 9 < / c o l >  
         < c o l o r > 2 8 9 4 8 9 4 < / c o l o r >  
     < / C e l l C o l o r >  
     < C e l l C o l o r >  
         < r o w > 4 < / r o w >  
         < c o l > 1 < / c o l >  
         < c o l o r > 2 8 9 4 8 9 4 < / c o l o r >  
     < / C e l l C o l o r >  
     < C e l l C o l o r >  
         < r o w > 4 < / r o w >  
         < c o l > 2 < / c o l >  
         < c o l o r > 2 8 9 4 8 9 4 < / c o l o r >  
     < / C e l l C o l o r >  
     < C e l l C o l o r >  
         < r o w > 4 < / r o w >  
         < c o l > 3 < / c o l >  
         < c o l o r > 2 8 9 4 8 9 4 < / c o l o r >  
     < / C e l l C o l o r >  
     < C e l l C o l o r >  
         < r o w > 4 < / r o w >  
         < c o l > 4 < / c o l >  
         < c o l o r > 2 8 9 4 8 9 4 < / c o l o r >  
     < / C e l l C o l o r >  
     < C e l l C o l o r >  
         < r o w > 4 < / r o w >  
         < c o l > 5 < / c o l >  
         < c o l o r > 2 8 9 4 8 9 4 < / c o l o r >  
     < / C e l l C o l o r >  
     < C e l l C o l o r >  
         < r o w > 4 < / r o w >  
         < c o l > 6 < / c o l >  
         < c o l o r > 2 8 9 4 8 9 4 < / c o l o r >  
     < / C e l l C o l o r >  
     < C e l l C o l o r >  
         < r o w > 4 < / r o w >  
         < c o l > 7 < / c o l >  
         < c o l o r > 2 8 9 4 8 9 4 < / c o l o r >  
     < / C e l l C o l o r >  
     < C e l l C o l o r >  
         < r o w > 4 < / r o w >  
         < c o l > 8 < / c o l >  
         < c o l o r > 2 8 9 4 8 9 4 < / c o l o r >  
     < / C e l l C o l o r >  
     < C e l l C o l o r >  
         < r o w > 4 < / r o w >  
         < c o l > 9 < / c o l >  
         < c o l o r > 2 8 9 4 8 9 4 < / c o l o r >  
     < / C e l l C o l o r >  
     < C e l l C o l o r >  
         < r o w > 5 < / r o w >  
         < c o l > 1 < / c o l >  
         < c o l o r > 2 8 9 4 8 9 4 < / c o l o r >  
     < / C e l l C o l o r >  
     < C e l l C o l o r >  
         < r o w > 5 < / r o w >  
         < c o l > 2 < / c o l >  
         < c o l o r > 2 8 9 4 8 9 4 < / c o l o r >  
     < / C e l l C o l o r >  
     < C e l l C o l o r >  
         < r o w > 5 < / r o w >  
         < c o l > 3 < / c o l >  
         < c o l o r > 2 8 9 4 8 9 4 < / c o l o r >  
     < / C e l l C o l o r >  
     < C e l l C o l o r >  
         < r o w > 5 < / r o w >  
         < c o l > 4 < / c o l >  
         < c o l o r > 2 8 9 4 8 9 4 < / c o l o r >  
     < / C e l l C o l o r >  
     < C e l l C o l o r >  
         < r o w > 5 < / r o w >  
         < c o l > 5 < / c o l >  
         < c o l o r > 2 8 9 4 8 9 4 < / c o l o r >  
     < / C e l l C o l o r >  
     < C e l l C o l o r >  
         < r o w > 5 < / r o w >  
         < c o l > 6 < / c o l >  
         < c o l o r > 2 8 9 4 8 9 4 < / c o l o r >  
     < / C e l l C o l o r >  
     < C e l l C o l o r >  
         < r o w > 5 < / r o w >  
         < c o l > 7 < / c o l >  
         < c o l o r > 2 8 9 4 8 9 4 < / c o l o r >  
     < / C e l l C o l o r >  
     < C e l l C o l o r >  
         < r o w > 5 < / r o w >  
         < c o l > 8 < / c o l >  
         < c o l o r > 2 8 9 4 8 9 4 < / c o l o r >  
     < / C e l l C o l o r >  
     < C e l l C o l o r >  
         < r o w > 5 < / r o w >  
         < c o l > 9 < / c o l >  
         < c o l o r > 2 8 9 4 8 9 4 < / c o l o r >  
     < / C e l l C o l o r >  
     < C e l l C o l o r >  
         < r o w > 6 < / r o w >  
         < c o l > 1 < / c o l >  
         < c o l o r > 2 8 9 4 8 9 4 < / c o l o r >  
     < / C e l l C o l o r >  
     < C e l l C o l o r >  
         < r o w > 6 < / r o w >  
         < c o l > 2 < / c o l >  
         < c o l o r > 2 8 9 4 8 9 4 < / c o l o r >  
     < / C e l l C o l o r >  
     < C e l l C o l o r >  
         < r o w > 6 < / r o w >  
         < c o l > 3 < / c o l >  
         < c o l o r > 2 8 9 4 8 9 4 < / c o l o r >  
     < / C e l l C o l o r >  
     < C e l l C o l o r >  
         < r o w > 6 < / r o w >  
         < c o l > 4 < / c o l >  
         < c o l o r > 2 8 9 4 8 9 4 < / c o l o r >  
     < / C e l l C o l o r >  
     < C e l l C o l o r >  
         < r o w > 6 < / r o w >  
         < c o l > 5 < / c o l >  
         < c o l o r > 2 8 9 4 8 9 4 < / c o l o r >  
     < / C e l l C o l o r >  
     < C e l l C o l o r >  
         < r o w > 6 < / r o w >  
         < c o l > 6 < / c o l >  
         < c o l o r > 2 8 9 4 8 9 4 < / c o l o r >  
     < / C e l l C o l o r >  
     < C e l l C o l o r >  
         < r o w > 6 < / r o w >  
         < c o l > 7 < / c o l >  
         < c o l o r > 2 8 9 4 8 9 4 < / c o l o r >  
     < / C e l l C o l o r >  
     < C e l l C o l o r >  
         < r o w > 6 < / r o w >  
         < c o l > 8 < / c o l >  
         < c o l o r > 2 8 9 4 8 9 4 < / c o l o r >  
     < / C e l l C o l o r >  
     < C e l l C o l o r >  
         < r o w > 6 < / r o w >  
         < c o l > 9 < / c o l >  
         < c o l o r > 2 8 9 4 8 9 4 < / c o l o r >  
     < / C e l l C o l o r >  
     < C e l l C o l o r >  
         < r o w > 7 < / r o w >  
         < c o l > 1 < / c o l >  
         < c o l o r > 2 8 9 4 8 9 4 < / c o l o r >  
     < / C e l l C o l o r >  
     < C e l l C o l o r >  
         < r o w > 7 < / r o w >  
         < c o l > 2 < / c o l >  
         < c o l o r > 2 8 9 4 8 9 4 < / c o l o r >  
     < / C e l l C o l o r >  
     < C e l l C o l o r >  
         < r o w > 7 < / r o w >  
         < c o l > 3 < / c o l >  
         < c o l o r > 2 8 9 4 8 9 4 < / c o l o r >  
     < / C e l l C o l o r >  
     < C e l l C o l o r >  
         < r o w > 7 < / r o w >  
         < c o l > 4 < / c o l >  
         < c o l o r > 2 8 9 4 8 9 4 < / c o l o r >  
     < / C e l l C o l o r >  
     < C e l l C o l o r >  
         < r o w > 7 < / r o w >  
         < c o l > 5 < / c o l >  
         < c o l o r > 2 8 9 4 8 9 4 < / c o l o r >  
     < / C e l l C o l o r >  
     < C e l l C o l o r >  
         < r o w > 7 < / r o w >  
         < c o l > 6 < / c o l >  
         < c o l o r > 2 8 9 4 8 9 4 < / c o l o r >  
     < / C e l l C o l o r >  
     < C e l l C o l o r >  
         < r o w > 7 < / r o w >  
         < c o l > 7 < / c o l >  
         < c o l o r > 2 8 9 4 8 9 4 < / c o l o r >  
     < / C e l l C o l o r >  
     < C e l l C o l o r >  
         < r o w > 7 < / r o w >  
         < c o l > 8 < / c o l >  
         < c o l o r > 2 8 9 4 8 9 4 < / c o l o r >  
     < / C e l l C o l o r >  
     < C e l l C o l o r >  
         < r o w > 7 < / r o w >  
         < c o l > 9 < / c o l >  
         < c o l o r > 2 8 9 4 8 9 4 < / c o l o r >  
     < / C e l l C o l o r >  
     < C e l l C o l o r >  
         < r o w > 8 < / r o w >  
         < c o l > 1 < / c o l >  
         < c o l o r > 2 8 9 4 8 9 4 < / c o l o r >  
     < / C e l l C o l o r >  
     < C e l l C o l o r >  
         < r o w > 8 < / r o w >  
         < c o l > 2 < / c o l >  
         < c o l o r > 2 8 9 4 8 9 4 < / c o l o r >  
     < / C e l l C o l o r >  
     < C e l l C o l o r >  
         < r o w > 8 < / r o w >  
         < c o l > 3 < / c o l >  
         < c o l o r > 2 8 9 4 8 9 4 < / c o l o r >  
     < / C e l l C o l o r >  
     < C e l l C o l o r >  
         < r o w > 8 < / r o w >  
         < c o l > 4 < / c o l >  
         < c o l o r > 2 8 9 4 8 9 4 < / c o l o r >  
     < / C e l l C o l o r >  
     < C e l l C o l o r >  
         < r o w > 8 < / r o w >  
         < c o l > 5 < / c o l >  
         < c o l o r > 2 8 9 4 8 9 4 < / c o l o r >  
     < / C e l l C o l o r >  
     < C e l l C o l o r >  
         < r o w > 8 < / r o w >  
         < c o l > 6 < / c o l >  
         < c o l o r > 2 8 9 4 8 9 4 < / c o l o r >  
     < / C e l l C o l o r >  
     < C e l l C o l o r >  
         < r o w > 8 < / r o w >  
         < c o l > 7 < / c o l >  
         < c o l o r > 2 8 9 4 8 9 4 < / c o l o r >  
     < / C e l l C o l o r >  
     < C e l l C o l o r >  
         < r o w > 8 < / r o w >  
         < c o l > 8 < / c o l >  
         < c o l o r > 2 8 9 4 8 9 4 < / c o l o r >  
     < / C e l l C o l o r >  
     < C e l l C o l o r >  
         < r o w > 8 < / r o w >  
         < c o l > 9 < / c o l >  
         < c o l o r > 2 8 9 4 8 9 4 < / c o l o r >  
     < / C e l l C o l o r >  
     < C e l l C o l o r >  
         < r o w > 9 < / r o w >  
         < c o l > 1 < / c o l >  
         < c o l o r > 2 8 9 4 8 9 4 < / c o l o r >  
     < / C e l l C o l o r >  
     < C e l l C o l o r >  
         < r o w > 9 < / r o w >  
         < c o l > 2 < / c o l >  
         < c o l o r > 2 8 9 4 8 9 4 < / c o l o r >  
     < / C e l l C o l o r >  
     < C e l l C o l o r >  
         < r o w > 9 < / r o w >  
         < c o l > 3 < / c o l >  
         < c o l o r > 2 8 9 4 8 9 4 < / c o l o r >  
     < / C e l l C o l o r >  
     < C e l l C o l o r >  
         < r o w > 9 < / r o w >  
         < c o l > 4 < / c o l >  
         < c o l o r > 2 8 9 4 8 9 4 < / c o l o r >  
     < / C e l l C o l o r >  
     < C e l l C o l o r >  
         < r o w > 9 < / r o w >  
         < c o l > 5 < / c o l >  
         < c o l o r > 2 8 9 4 8 9 4 < / c o l o r >  
     < / C e l l C o l o r >  
     < C e l l C o l o r >  
         < r o w > 9 < / r o w >  
         < c o l > 6 < / c o l >  
         < c o l o r > 2 8 9 4 8 9 4 < / c o l o r >  
     < / C e l l C o l o r >  
     < C e l l C o l o r >  
         < r o w > 9 < / r o w >  
         < c o l > 7 < / c o l >  
         < c o l o r > 2 8 9 4 8 9 4 < / c o l o r >  
     < / C e l l C o l o r >  
     < C e l l C o l o r >  
         < r o w > 9 < / r o w >  
         < c o l > 8 < / c o l >  
         < c o l o r > 2 8 9 4 8 9 4 < / c o l o r >  
     < / C e l l C o l o r >  
     < C e l l C o l o r >  
         < r o w > 9 < / r o w >  
         < c o l > 9 < / c o l >  
         < c o l o r > 2 8 9 4 8 9 4 < / c o l o r >  
     < / C e l l C o l o r >  
     < C e l l C o l o r >  
         < r o w > 1 0 < / r o w >  
         < c o l > 1 < / c o l >  
         < c o l o r > 2 8 9 4 8 9 4 < / c o l o r >  
     < / C e l l C o l o r >  
     < C e l l C o l o r >  
         < r o w > 1 0 < / r o w >  
         < c o l > 2 < / c o l >  
         < c o l o r > 2 8 9 4 8 9 4 < / c o l o r >  
     < / C e l l C o l o r >  
     < C e l l C o l o r >  
         < r o w > 1 0 < / r o w >  
         < c o l > 3 < / c o l >  
         < c o l o r > 2 8 9 4 8 9 4 < / c o l o r >  
     < / C e l l C o l o r >  
     < C e l l C o l o r >  
         < r o w > 1 0 < / r o w >  
         < c o l > 4 < / c o l >  
         < c o l o r > 2 8 9 4 8 9 4 < / c o l o r >  
     < / C e l l C o l o r >  
     < C e l l C o l o r >  
         < r o w > 1 0 < / r o w >  
         < c o l > 5 < / c o l >  
         < c o l o r > 2 8 9 4 8 9 4 < / c o l o r >  
     < / C e l l C o l o r >  
     < C e l l C o l o r >  
         < r o w > 1 0 < / r o w >  
         < c o l > 6 < / c o l >  
         < c o l o r > 2 8 9 4 8 9 4 < / c o l o r >  
     < / C e l l C o l o r >  
     < C e l l C o l o r >  
         < r o w > 1 0 < / r o w >  
         < c o l > 7 < / c o l >  
         < c o l o r > 2 8 9 4 8 9 4 < / c o l o r >  
     < / C e l l C o l o r >  
     < C e l l C o l o r >  
         < r o w > 1 0 < / r o w >  
         < c o l > 8 < / c o l >  
         < c o l o r > 2 8 9 4 8 9 4 < / c o l o r >  
     < / C e l l C o l o r >  
     < C e l l C o l o r >  
         < r o w > 1 0 < / r o w >  
         < c o l > 9 < / c o l >  
         < c o l o r > 2 8 9 4 8 9 4 < / c o l o r >  
     < / C e l l C o l o r >  
     < C e l l C o l o r >  
         < r o w > 1 1 < / r o w >  
         < c o l > 1 < / c o l >  
         < c o l o r > 2 8 9 4 8 9 4 < / c o l o r >  
     < / C e l l C o l o r >  
     < C e l l C o l o r >  
         < r o w > 1 1 < / r o w >  
         < c o l > 2 < / c o l >  
         < c o l o r > 2 8 9 4 8 9 4 < / c o l o r >  
     < / C e l l C o l o r >  
     < C e l l C o l o r >  
         < r o w > 1 1 < / r o w >  
         < c o l > 3 < / c o l >  
         < c o l o r > 2 8 9 4 8 9 4 < / c o l o r >  
     < / C e l l C o l o r >  
     < C e l l C o l o r >  
         < r o w > 1 1 < / r o w >  
         < c o l > 4 < / c o l >  
         < c o l o r > 2 8 9 4 8 9 4 < / c o l o r >  
     < / C e l l C o l o r >  
     < C e l l C o l o r >  
         < r o w > 1 1 < / r o w >  
         < c o l > 5 < / c o l >  
         < c o l o r > 2 8 9 4 8 9 4 < / c o l o r >  
     < / C e l l C o l o r >  
     < C e l l C o l o r >  
         < r o w > 1 1 < / r o w >  
         < c o l > 6 < / c o l >  
         < c o l o r > 2 8 9 4 8 9 4 < / c o l o r >  
     < / C e l l C o l o r >  
     < C e l l C o l o r >  
         < r o w > 1 1 < / r o w >  
         < c o l > 7 < / c o l >  
         < c o l o r > 2 8 9 4 8 9 4 < / c o l o r >  
     < / C e l l C o l o r >  
     < C e l l C o l o r >  
         < r o w > 1 1 < / r o w >  
         < c o l > 8 < / c o l >  
         < c o l o r > 2 8 9 4 8 9 4 < / c o l o r >  
     < / C e l l C o l o r >  
     < C e l l C o l o r >  
         < r o w > 1 1 < / r o w >  
         < c o l > 9 < / c o l >  
         < c o l o r > 2 8 9 4 8 9 4 < / c o l o r >  
     < / C e l l C o l o r >  
     < C e l l C o l o r >  
         < r o w > 1 2 < / r o w >  
         < c o l > 1 < / c o l >  
         < c o l o r > 2 8 9 4 8 9 4 < / c o l o r >  
     < / C e l l C o l o r >  
     < C e l l C o l o r >  
         < r o w > 1 2 < / r o w >  
         < c o l > 2 < / c o l >  
         < c o l o r > 2 8 9 4 8 9 4 < / c o l o r >  
     < / C e l l C o l o r >  
     < C e l l C o l o r >  
         < r o w > 1 2 < / r o w >  
         < c o l > 3 < / c o l >  
         < c o l o r > 2 8 9 4 8 9 4 < / c o l o r >  
     < / C e l l C o l o r >  
     < C e l l C o l o r >  
         < r o w > 1 2 < / r o w >  
         < c o l > 4 < / c o l >  
         < c o l o r > 2 8 9 4 8 9 4 < / c o l o r >  
     < / C e l l C o l o r >  
     < C e l l C o l o r >  
         < r o w > 1 2 < / r o w >  
         < c o l > 5 < / c o l >  
         < c o l o r > 2 8 9 4 8 9 4 < / c o l o r >  
     < / C e l l C o l o r >  
     < C e l l C o l o r >  
         < r o w > 1 2 < / r o w >  
         < c o l > 6 < / c o l >  
         < c o l o r > 2 8 9 4 8 9 4 < / c o l o r >  
     < / C e l l C o l o r >  
     < C e l l C o l o r >  
         < r o w > 1 2 < / r o w >  
         < c o l > 7 < / c o l >  
         < c o l o r > 2 8 9 4 8 9 4 < / c o l o r >  
     < / C e l l C o l o r >  
     < C e l l C o l o r >  
         < r o w > 1 2 < / r o w >  
         < c o l > 8 < / c o l >  
         < c o l o r > 2 8 9 4 8 9 4 < / c o l o r >  
     < / C e l l C o l o r >  
     < C e l l C o l o r >  
         < r o w > 1 2 < / r o w >  
         < c o l > 9 < / c o l >  
         < c o l o r > 2 8 9 4 8 9 4 < / c o l o r >  
     < / C e l l C o l o r >  
     < C e l l C o l o r >  
         < r o w > 1 3 < / r o w >  
         < c o l > 1 < / c o l >  
         < c o l o r > 2 8 9 4 8 9 4 < / c o l o r >  
     < / C e l l C o l o r >  
     < C e l l C o l o r >  
         < r o w > 1 3 < / r o w >  
         < c o l > 2 < / c o l >  
         < c o l o r > 2 8 9 4 8 9 4 < / c o l o r >  
     < / C e l l C o l o r >  
     < C e l l C o l o r >  
         < r o w > 1 3 < / r o w >  
         < c o l > 3 < / c o l >  
         < c o l o r > 2 8 9 4 8 9 4 < / c o l o r >  
     < / C e l l C o l o r >  
     < C e l l C o l o r >  
         < r o w > 1 3 < / r o w >  
         < c o l > 4 < / c o l >  
         < c o l o r > 2 8 9 4 8 9 4 < / c o l o r >  
     < / C e l l C o l o r >  
     < C e l l C o l o r >  
         < r o w > 1 3 < / r o w >  
         < c o l > 5 < / c o l >  
         < c o l o r > 2 8 9 4 8 9 4 < / c o l o r >  
     < / C e l l C o l o r >  
     < C e l l C o l o r >  
         < r o w > 1 3 < / r o w >  
         < c o l > 6 < / c o l >  
         < c o l o r > 2 8 9 4 8 9 4 < / c o l o r >  
     < / C e l l C o l o r >  
     < C e l l C o l o r >  
         < r o w > 1 3 < / r o w >  
         < c o l > 7 < / c o l >  
         < c o l o r > 2 8 9 4 8 9 4 < / c o l o r >  
     < / C e l l C o l o r >  
     < C e l l C o l o r >  
         < r o w > 1 3 < / r o w >  
         < c o l > 8 < / c o l >  
         < c o l o r > 2 8 9 4 8 9 4 < / c o l o r >  
     < / C e l l C o l o r >  
     < C e l l C o l o r >  
         < r o w > 1 3 < / r o w >  
         < c o l > 9 < / c o l >  
         < c o l o r > 2 8 9 4 8 9 4 < / c o l o r >  
     < / C e l l C o l o r >  
 < / F o n t C o l o r s > 
</file>

<file path=customXml/item5.xml>��< ? x m l   v e r s i o n = " 1 . 0 "   e n c o d i n g = " u t f - 1 6 " ? > < F o n t C o l o r s   x m l n s : x s d = " h t t p : / / w w w . w 3 . o r g / 2 0 0 1 / X M L S c h e m a "   x m l n s : x s i = " h t t p : / / w w w . w 3 . o r g / 2 0 0 1 / X M L S c h e m a - i n s t a n c e " >  
     < C e l l C o l o r >  
         < r o w > 1 < / r o w >  
         < c o l > 1 < / c o l >  
         < c o l o r > 2 8 9 4 8 9 4 < / c o l o r >  
     < / C e l l C o l o r >  
     < C e l l C o l o r >  
         < r o w > 1 < / r o w >  
         < c o l > 2 < / c o l >  
         < c o l o r > 1 6 7 7 7 2 1 5 < / c o l o r >  
     < / C e l l C o l o r >  
     < C e l l C o l o r >  
         < r o w > 1 < / r o w >  
         < c o l > 3 < / c o l >  
         < c o l o r > 1 6 7 7 7 2 1 4 < / c o l o r >  
     < / C e l l C o l o r >  
     < C e l l C o l o r >  
         < r o w > 1 < / r o w >  
         < c o l > 4 < / c o l >  
         < c o l o r > 1 6 7 7 7 2 1 4 < / c o l o r >  
     < / C e l l C o l o r >  
     < C e l l C o l o r >  
         < r o w > 1 < / r o w >  
         < c o l > 5 < / c o l >  
         < c o l o r > 1 6 7 7 7 2 1 4 < / c o l o r >  
     < / C e l l C o l o r >  
     < C e l l C o l o r >  
         < r o w > 1 < / r o w >  
         < c o l > 6 < / c o l >  
         < c o l o r > 1 6 7 7 7 2 1 4 < / c o l o r >  
     < / C e l l C o l o r >  
     < C e l l C o l o r >  
         < r o w > 1 < / r o w >  
         < c o l > 7 < / c o l >  
         < c o l o r > 1 6 7 7 7 2 1 4 < / c o l o r >  
     < / C e l l C o l o r >  
     < C e l l C o l o r >  
         < r o w > 1 < / r o w >  
         < c o l > 8 < / c o l >  
         < c o l o r > 1 6 7 7 7 2 1 4 < / c o l o r >  
     < / C e l l C o l o r >  
     < C e l l C o l o r >  
         < r o w > 1 < / r o w >  
         < c o l > 9 < / c o l >  
         < c o l o r > 1 6 7 7 7 2 1 4 < / c o l o r >  
     < / C e l l C o l o r >  
     < C e l l C o l o r >  
         < r o w > 2 < / r o w >  
         < c o l > 1 < / c o l >  
         < c o l o r > 2 8 9 4 8 9 4 < / c o l o r >  
     < / C e l l C o l o r >  
     < C e l l C o l o r >  
         < r o w > 2 < / r o w >  
         < c o l > 2 < / c o l >  
         < c o l o r > 2 8 9 4 8 9 4 < / c o l o r >  
     < / C e l l C o l o r >  
     < C e l l C o l o r >  
         < r o w > 2 < / r o w >  
         < c o l > 3 < / c o l >  
         < c o l o r > 2 8 9 4 8 9 4 < / c o l o r >  
     < / C e l l C o l o r >  
     < C e l l C o l o r >  
         < r o w > 2 < / r o w >  
         < c o l > 4 < / c o l >  
         < c o l o r > 2 8 9 4 8 9 4 < / c o l o r >  
     < / C e l l C o l o r >  
     < C e l l C o l o r >  
         < r o w > 2 < / r o w >  
         < c o l > 5 < / c o l >  
         < c o l o r > 2 8 9 4 8 9 4 < / c o l o r >  
     < / C e l l C o l o r >  
     < C e l l C o l o r >  
         < r o w > 2 < / r o w >  
         < c o l > 6 < / c o l >  
         < c o l o r > 2 8 9 4 8 9 4 < / c o l o r >  
     < / C e l l C o l o r >  
     < C e l l C o l o r >  
         < r o w > 2 < / r o w >  
         < c o l > 7 < / c o l >  
         < c o l o r > 2 8 9 4 8 9 4 < / c o l o r >  
     < / C e l l C o l o r >  
     < C e l l C o l o r >  
         < r o w > 2 < / r o w >  
         < c o l > 8 < / c o l >  
         < c o l o r > 2 8 9 4 8 9 4 < / c o l o r >  
     < / C e l l C o l o r >  
     < C e l l C o l o r >  
         < r o w > 2 < / r o w >  
         < c o l > 9 < / c o l >  
         < c o l o r > 2 8 9 4 8 9 4 < / c o l o r >  
     < / C e l l C o l o r >  
     < C e l l C o l o r >  
         < r o w > 3 < / r o w >  
         < c o l > 1 < / c o l >  
         < c o l o r > 2 8 9 4 8 9 4 < / c o l o r >  
     < / C e l l C o l o r >  
     < C e l l C o l o r >  
         < r o w > 3 < / r o w >  
         < c o l > 2 < / c o l >  
         < c o l o r > 2 8 9 4 8 9 4 < / c o l o r >  
     < / C e l l C o l o r >  
     < C e l l C o l o r >  
         < r o w > 3 < / r o w >  
         < c o l > 3 < / c o l >  
         < c o l o r > 2 8 9 4 8 9 4 < / c o l o r >  
     < / C e l l C o l o r >  
     < C e l l C o l o r >  
         < r o w > 3 < / r o w >  
         < c o l > 4 < / c o l >  
         < c o l o r > 2 8 9 4 8 9 4 < / c o l o r >  
     < / C e l l C o l o r >  
     < C e l l C o l o r >  
         < r o w > 3 < / r o w >  
         < c o l > 5 < / c o l >  
         < c o l o r > 2 8 9 4 8 9 4 < / c o l o r >  
     < / C e l l C o l o r >  
     < C e l l C o l o r >  
         < r o w > 3 < / r o w >  
         < c o l > 6 < / c o l >  
         < c o l o r > 2 8 9 4 8 9 4 < / c o l o r >  
     < / C e l l C o l o r >  
     < C e l l C o l o r >  
         < r o w > 3 < / r o w >  
         < c o l > 7 < / c o l >  
         < c o l o r > 2 8 9 4 8 9 4 < / c o l o r >  
     < / C e l l C o l o r >  
     < C e l l C o l o r >  
         < r o w > 3 < / r o w >  
         < c o l > 8 < / c o l >  
         < c o l o r > 2 8 9 4 8 9 4 < / c o l o r >  
     < / C e l l C o l o r >  
     < C e l l C o l o r >  
         < r o w > 3 < / r o w >  
         < c o l > 9 < / c o l >  
         < c o l o r > 2 8 9 4 8 9 4 < / c o l o r >  
     < / C e l l C o l o r >  
     < C e l l C o l o r >  
         < r o w > 4 < / r o w >  
         < c o l > 1 < / c o l >  
         < c o l o r > 2 8 9 4 8 9 4 < / c o l o r >  
     < / C e l l C o l o r >  
     < C e l l C o l o r >  
         < r o w > 4 < / r o w >  
         < c o l > 2 < / c o l >  
         < c o l o r > 2 8 9 4 8 9 4 < / c o l o r >  
     < / C e l l C o l o r >  
     < C e l l C o l o r >  
         < r o w > 4 < / r o w >  
         < c o l > 3 < / c o l >  
         < c o l o r > 2 8 9 4 8 9 4 < / c o l o r >  
     < / C e l l C o l o r >  
     < C e l l C o l o r >  
         < r o w > 4 < / r o w >  
         < c o l > 4 < / c o l >  
         < c o l o r > 2 8 9 4 8 9 4 < / c o l o r >  
     < / C e l l C o l o r >  
     < C e l l C o l o r >  
         < r o w > 4 < / r o w >  
         < c o l > 5 < / c o l >  
         < c o l o r > 2 8 9 4 8 9 4 < / c o l o r >  
     < / C e l l C o l o r >  
     < C e l l C o l o r >  
         < r o w > 4 < / r o w >  
         < c o l > 6 < / c o l >  
         < c o l o r > 2 8 9 4 8 9 4 < / c o l o r >  
     < / C e l l C o l o r >  
     < C e l l C o l o r >  
         < r o w > 4 < / r o w >  
         < c o l > 7 < / c o l >  
         < c o l o r > 2 8 9 4 8 9 4 < / c o l o r >  
     < / C e l l C o l o r >  
     < C e l l C o l o r >  
         < r o w > 4 < / r o w >  
         < c o l > 8 < / c o l >  
         < c o l o r > 2 8 9 4 8 9 4 < / c o l o r >  
     < / C e l l C o l o r >  
     < C e l l C o l o r >  
         < r o w > 4 < / r o w >  
         < c o l > 9 < / c o l >  
         < c o l o r > 2 8 9 4 8 9 4 < / c o l o r >  
     < / C e l l C o l o r >  
     < C e l l C o l o r >  
         < r o w > 5 < / r o w >  
         < c o l > 1 < / c o l >  
         < c o l o r > 2 8 9 4 8 9 4 < / c o l o r >  
     < / C e l l C o l o r >  
     < C e l l C o l o r >  
         < r o w > 5 < / r o w >  
         < c o l > 2 < / c o l >  
         < c o l o r > 2 8 9 4 8 9 4 < / c o l o r >  
     < / C e l l C o l o r >  
     < C e l l C o l o r >  
         < r o w > 5 < / r o w >  
         < c o l > 3 < / c o l >  
         < c o l o r > 2 8 9 4 8 9 4 < / c o l o r >  
     < / C e l l C o l o r >  
     < C e l l C o l o r >  
         < r o w > 5 < / r o w >  
         < c o l > 4 < / c o l >  
         < c o l o r > 2 8 9 4 8 9 4 < / c o l o r >  
     < / C e l l C o l o r >  
     < C e l l C o l o r >  
         < r o w > 5 < / r o w >  
         < c o l > 5 < / c o l >  
         < c o l o r > 2 8 9 4 8 9 4 < / c o l o r >  
     < / C e l l C o l o r >  
     < C e l l C o l o r >  
         < r o w > 5 < / r o w >  
         < c o l > 6 < / c o l >  
         < c o l o r > 2 8 9 4 8 9 4 < / c o l o r >  
     < / C e l l C o l o r >  
     < C e l l C o l o r >  
         < r o w > 5 < / r o w >  
         < c o l > 7 < / c o l >  
         < c o l o r > 2 8 9 4 8 9 4 < / c o l o r >  
     < / C e l l C o l o r >  
     < C e l l C o l o r >  
         < r o w > 5 < / r o w >  
         < c o l > 8 < / c o l >  
         < c o l o r > 2 8 9 4 8 9 4 < / c o l o r >  
     < / C e l l C o l o r >  
     < C e l l C o l o r >  
         < r o w > 5 < / r o w >  
         < c o l > 9 < / c o l >  
         < c o l o r > 2 8 9 4 8 9 4 < / c o l o r >  
     < / C e l l C o l o r >  
     < C e l l C o l o r >  
         < r o w > 6 < / r o w >  
         < c o l > 1 < / c o l >  
         < c o l o r > 2 8 9 4 8 9 4 < / c o l o r >  
     < / C e l l C o l o r >  
     < C e l l C o l o r >  
         < r o w > 6 < / r o w >  
         < c o l > 2 < / c o l >  
         < c o l o r > 2 8 9 4 8 9 4 < / c o l o r >  
     < / C e l l C o l o r >  
     < C e l l C o l o r >  
         < r o w > 6 < / r o w >  
         < c o l > 3 < / c o l >  
         < c o l o r > 2 8 9 4 8 9 4 < / c o l o r >  
     < / C e l l C o l o r >  
     < C e l l C o l o r >  
         < r o w > 6 < / r o w >  
         < c o l > 4 < / c o l >  
         < c o l o r > 2 8 9 4 8 9 4 < / c o l o r >  
     < / C e l l C o l o r >  
     < C e l l C o l o r >  
         < r o w > 6 < / r o w >  
         < c o l > 5 < / c o l >  
         < c o l o r > 2 8 9 4 8 9 4 < / c o l o r >  
     < / C e l l C o l o r >  
     < C e l l C o l o r >  
         < r o w > 6 < / r o w >  
         < c o l > 6 < / c o l >  
         < c o l o r > 2 8 9 4 8 9 4 < / c o l o r >  
     < / C e l l C o l o r >  
     < C e l l C o l o r >  
         < r o w > 6 < / r o w >  
         < c o l > 7 < / c o l >  
         < c o l o r > 2 8 9 4 8 9 4 < / c o l o r >  
     < / C e l l C o l o r >  
     < C e l l C o l o r >  
         < r o w > 6 < / r o w >  
         < c o l > 8 < / c o l >  
         < c o l o r > 2 8 9 4 8 9 4 < / c o l o r >  
     < / C e l l C o l o r >  
     < C e l l C o l o r >  
         < r o w > 6 < / r o w >  
         < c o l > 9 < / c o l >  
         < c o l o r > 2 8 9 4 8 9 4 < / c o l o r >  
     < / C e l l C o l o r >  
     < C e l l C o l o r >  
         < r o w > 7 < / r o w >  
         < c o l > 1 < / c o l >  
         < c o l o r > 2 8 9 4 8 9 4 < / c o l o r >  
     < / C e l l C o l o r >  
     < C e l l C o l o r >  
         < r o w > 7 < / r o w >  
         < c o l > 2 < / c o l >  
         < c o l o r > 2 8 9 4 8 9 4 < / c o l o r >  
     < / C e l l C o l o r >  
     < C e l l C o l o r >  
         < r o w > 7 < / r o w >  
         < c o l > 3 < / c o l >  
         < c o l o r > 2 8 9 4 8 9 4 < / c o l o r >  
     < / C e l l C o l o r >  
     < C e l l C o l o r >  
         < r o w > 7 < / r o w >  
         < c o l > 4 < / c o l >  
         < c o l o r > 2 8 9 4 8 9 4 < / c o l o r >  
     < / C e l l C o l o r >  
     < C e l l C o l o r >  
         < r o w > 7 < / r o w >  
         < c o l > 5 < / c o l >  
         < c o l o r > 2 8 9 4 8 9 4 < / c o l o r >  
     < / C e l l C o l o r >  
     < C e l l C o l o r >  
         < r o w > 7 < / r o w >  
         < c o l > 6 < / c o l >  
         < c o l o r > 2 8 9 4 8 9 4 < / c o l o r >  
     < / C e l l C o l o r >  
     < C e l l C o l o r >  
         < r o w > 7 < / r o w >  
         < c o l > 7 < / c o l >  
         < c o l o r > 2 8 9 4 8 9 4 < / c o l o r >  
     < / C e l l C o l o r >  
     < C e l l C o l o r >  
         < r o w > 7 < / r o w >  
         < c o l > 8 < / c o l >  
         < c o l o r > 2 8 9 4 8 9 4 < / c o l o r >  
     < / C e l l C o l o r >  
     < C e l l C o l o r >  
         < r o w > 7 < / r o w >  
         < c o l > 9 < / c o l >  
         < c o l o r > 2 8 9 4 8 9 4 < / c o l o r >  
     < / C e l l C o l o r >  
     < C e l l C o l o r >  
         < r o w > 8 < / r o w >  
         < c o l > 1 < / c o l >  
         < c o l o r > 2 8 9 4 8 9 4 < / c o l o r >  
     < / C e l l C o l o r >  
     < C e l l C o l o r >  
         < r o w > 8 < / r o w >  
         < c o l > 2 < / c o l >  
         < c o l o r > 2 8 9 4 8 9 4 < / c o l o r >  
     < / C e l l C o l o r >  
     < C e l l C o l o r >  
         < r o w > 8 < / r o w >  
         < c o l > 3 < / c o l >  
         < c o l o r > 2 8 9 4 8 9 4 < / c o l o r >  
     < / C e l l C o l o r >  
     < C e l l C o l o r >  
         < r o w > 8 < / r o w >  
         < c o l > 4 < / c o l >  
         < c o l o r > 2 8 9 4 8 9 4 < / c o l o r >  
     < / C e l l C o l o r >  
     < C e l l C o l o r >  
         < r o w > 8 < / r o w >  
         < c o l > 5 < / c o l >  
         < c o l o r > 2 8 9 4 8 9 4 < / c o l o r >  
     < / C e l l C o l o r >  
     < C e l l C o l o r >  
         < r o w > 8 < / r o w >  
         < c o l > 6 < / c o l >  
         < c o l o r > 2 8 9 4 8 9 4 < / c o l o r >  
     < / C e l l C o l o r >  
     < C e l l C o l o r >  
         < r o w > 8 < / r o w >  
         < c o l > 7 < / c o l >  
         < c o l o r > 2 8 9 4 8 9 4 < / c o l o r >  
     < / C e l l C o l o r >  
     < C e l l C o l o r >  
         < r o w > 8 < / r o w >  
         < c o l > 8 < / c o l >  
         < c o l o r > 2 8 9 4 8 9 4 < / c o l o r >  
     < / C e l l C o l o r >  
     < C e l l C o l o r >  
         < r o w > 8 < / r o w >  
         < c o l > 9 < / c o l >  
         < c o l o r > 2 8 9 4 8 9 4 < / c o l o r >  
     < / C e l l C o l o r >  
     < C e l l C o l o r >  
         < r o w > 9 < / r o w >  
         < c o l > 1 < / c o l >  
         < c o l o r > 2 8 9 4 8 9 4 < / c o l o r >  
     < / C e l l C o l o r >  
     < C e l l C o l o r >  
         < r o w > 9 < / r o w >  
         < c o l > 2 < / c o l >  
         < c o l o r > 2 8 9 4 8 9 4 < / c o l o r >  
     < / C e l l C o l o r >  
     < C e l l C o l o r >  
         < r o w > 9 < / r o w >  
         < c o l > 3 < / c o l >  
         < c o l o r > 2 8 9 4 8 9 4 < / c o l o r >  
     < / C e l l C o l o r >  
     < C e l l C o l o r >  
         < r o w > 9 < / r o w >  
         < c o l > 4 < / c o l >  
         < c o l o r > 2 8 9 4 8 9 4 < / c o l o r >  
     < / C e l l C o l o r >  
     < C e l l C o l o r >  
         < r o w > 9 < / r o w >  
         < c o l > 5 < / c o l >  
         < c o l o r > 2 8 9 4 8 9 4 < / c o l o r >  
     < / C e l l C o l o r >  
     < C e l l C o l o r >  
         < r o w > 9 < / r o w >  
         < c o l > 6 < / c o l >  
         < c o l o r > 2 8 9 4 8 9 4 < / c o l o r >  
     < / C e l l C o l o r >  
     < C e l l C o l o r >  
         < r o w > 9 < / r o w >  
         < c o l > 7 < / c o l >  
         < c o l o r > 2 8 9 4 8 9 4 < / c o l o r >  
     < / C e l l C o l o r >  
     < C e l l C o l o r >  
         < r o w > 9 < / r o w >  
         < c o l > 8 < / c o l >  
         < c o l o r > 2 8 9 4 8 9 4 < / c o l o r >  
     < / C e l l C o l o r >  
     < C e l l C o l o r >  
         < r o w > 9 < / r o w >  
         < c o l > 9 < / c o l >  
         < c o l o r > 2 8 9 4 8 9 4 < / c o l o r >  
     < / C e l l C o l o r >  
     < C e l l C o l o r >  
         < r o w > 1 0 < / r o w >  
         < c o l > 1 < / c o l >  
         < c o l o r > 2 8 9 4 8 9 4 < / c o l o r >  
     < / C e l l C o l o r >  
     < C e l l C o l o r >  
         < r o w > 1 0 < / r o w >  
         < c o l > 2 < / c o l >  
         < c o l o r > 2 8 9 4 8 9 4 < / c o l o r >  
     < / C e l l C o l o r >  
     < C e l l C o l o r >  
         < r o w > 1 0 < / r o w >  
         < c o l > 3 < / c o l >  
         < c o l o r > 2 8 9 4 8 9 4 < / c o l o r >  
     < / C e l l C o l o r >  
     < C e l l C o l o r >  
         < r o w > 1 0 < / r o w >  
         < c o l > 4 < / c o l >  
         < c o l o r > 2 8 9 4 8 9 4 < / c o l o r >  
     < / C e l l C o l o r >  
     < C e l l C o l o r >  
         < r o w > 1 0 < / r o w >  
         < c o l > 5 < / c o l >  
         < c o l o r > 2 8 9 4 8 9 4 < / c o l o r >  
     < / C e l l C o l o r >  
     < C e l l C o l o r >  
         < r o w > 1 0 < / r o w >  
         < c o l > 6 < / c o l >  
         < c o l o r > 2 8 9 4 8 9 4 < / c o l o r >  
     < / C e l l C o l o r >  
     < C e l l C o l o r >  
         < r o w > 1 0 < / r o w >  
         < c o l > 7 < / c o l >  
         < c o l o r > 2 8 9 4 8 9 4 < / c o l o r >  
     < / C e l l C o l o r >  
     < C e l l C o l o r >  
         < r o w > 1 0 < / r o w >  
         < c o l > 8 < / c o l >  
         < c o l o r > 2 8 9 4 8 9 4 < / c o l o r >  
     < / C e l l C o l o r >  
     < C e l l C o l o r >  
         < r o w > 1 0 < / r o w >  
         < c o l > 9 < / c o l >  
         < c o l o r > 2 8 9 4 8 9 4 < / c o l o r >  
     < / C e l l C o l o r >  
     < C e l l C o l o r >  
         < r o w > 1 1 < / r o w >  
         < c o l > 1 < / c o l >  
         < c o l o r > 2 8 9 4 8 9 4 < / c o l o r >  
     < / C e l l C o l o r >  
     < C e l l C o l o r >  
         < r o w > 1 1 < / r o w >  
         < c o l > 2 < / c o l >  
         < c o l o r > 2 8 9 4 8 9 4 < / c o l o r >  
     < / C e l l C o l o r >  
     < C e l l C o l o r >  
         < r o w > 1 1 < / r o w >  
         < c o l > 3 < / c o l >  
         < c o l o r > 2 8 9 4 8 9 4 < / c o l o r >  
     < / C e l l C o l o r >  
     < C e l l C o l o r >  
         < r o w > 1 1 < / r o w >  
         < c o l > 4 < / c o l >  
         < c o l o r > 2 8 9 4 8 9 4 < / c o l o r >  
     < / C e l l C o l o r >  
     < C e l l C o l o r >  
         < r o w > 1 1 < / r o w >  
         < c o l > 5 < / c o l >  
         < c o l o r > 2 8 9 4 8 9 4 < / c o l o r >  
     < / C e l l C o l o r >  
     < C e l l C o l o r >  
         < r o w > 1 1 < / r o w >  
         < c o l > 6 < / c o l >  
         < c o l o r > 2 8 9 4 8 9 4 < / c o l o r >  
     < / C e l l C o l o r >  
     < C e l l C o l o r >  
         < r o w > 1 1 < / r o w >  
         < c o l > 7 < / c o l >  
         < c o l o r > 2 8 9 4 8 9 4 < / c o l o r >  
     < / C e l l C o l o r >  
     < C e l l C o l o r >  
         < r o w > 1 1 < / r o w >  
         < c o l > 8 < / c o l >  
         < c o l o r > 2 8 9 4 8 9 4 < / c o l o r >  
     < / C e l l C o l o r >  
     < C e l l C o l o r >  
         < r o w > 1 1 < / r o w >  
         < c o l > 9 < / c o l >  
         < c o l o r > 2 8 9 4 8 9 4 < / c o l o r >  
     < / C e l l C o l o r >  
     < C e l l C o l o r >  
         < r o w > 1 2 < / r o w >  
         < c o l > 1 < / c o l >  
         < c o l o r > 2 8 9 4 8 9 4 < / c o l o r >  
     < / C e l l C o l o r >  
     < C e l l C o l o r >  
         < r o w > 1 2 < / r o w >  
         < c o l > 2 < / c o l >  
         < c o l o r > 2 8 9 4 8 9 4 < / c o l o r >  
     < / C e l l C o l o r >  
     < C e l l C o l o r >  
         < r o w > 1 2 < / r o w >  
         < c o l > 3 < / c o l >  
         < c o l o r > 2 8 9 4 8 9 4 < / c o l o r >  
     < / C e l l C o l o r >  
     < C e l l C o l o r >  
         < r o w > 1 2 < / r o w >  
         < c o l > 4 < / c o l >  
         < c o l o r > 2 8 9 4 8 9 4 < / c o l o r >  
     < / C e l l C o l o r >  
     < C e l l C o l o r >  
         < r o w > 1 2 < / r o w >  
         < c o l > 5 < / c o l >  
         < c o l o r > 2 8 9 4 8 9 4 < / c o l o r >  
     < / C e l l C o l o r >  
     < C e l l C o l o r >  
         < r o w > 1 2 < / r o w >  
         < c o l > 6 < / c o l >  
         < c o l o r > 2 8 9 4 8 9 4 < / c o l o r >  
     < / C e l l C o l o r >  
     < C e l l C o l o r >  
         < r o w > 1 2 < / r o w >  
         < c o l > 7 < / c o l >  
         < c o l o r > 2 8 9 4 8 9 4 < / c o l o r >  
     < / C e l l C o l o r >  
     < C e l l C o l o r >  
         < r o w > 1 2 < / r o w >  
         < c o l > 8 < / c o l >  
         < c o l o r > 2 8 9 4 8 9 4 < / c o l o r >  
     < / C e l l C o l o r >  
     < C e l l C o l o r >  
         < r o w > 1 2 < / r o w >  
         < c o l > 9 < / c o l >  
         < c o l o r > 2 8 9 4 8 9 4 < / c o l o r >  
     < / C e l l C o l o r >  
     < C e l l C o l o r >  
         < r o w > 1 3 < / r o w >  
         < c o l > 1 < / c o l >  
         < c o l o r > 2 8 9 4 8 9 4 < / c o l o r >  
     < / C e l l C o l o r >  
     < C e l l C o l o r >  
         < r o w > 1 3 < / r o w >  
         < c o l > 2 < / c o l >  
         < c o l o r > 2 8 9 4 8 9 4 < / c o l o r >  
     < / C e l l C o l o r >  
     < C e l l C o l o r >  
         < r o w > 1 3 < / r o w >  
         < c o l > 3 < / c o l >  
         < c o l o r > 2 8 9 4 8 9 4 < / c o l o r >  
     < / C e l l C o l o r >  
     < C e l l C o l o r >  
         < r o w > 1 3 < / r o w >  
         < c o l > 4 < / c o l >  
         < c o l o r > 2 8 9 4 8 9 4 < / c o l o r >  
     < / C e l l C o l o r >  
     < C e l l C o l o r >  
         < r o w > 1 3 < / r o w >  
         < c o l > 5 < / c o l >  
         < c o l o r > 2 8 9 4 8 9 4 < / c o l o r >  
     < / C e l l C o l o r >  
     < C e l l C o l o r >  
         < r o w > 1 3 < / r o w >  
         < c o l > 6 < / c o l >  
         < c o l o r > 2 8 9 4 8 9 4 < / c o l o r >  
     < / C e l l C o l o r >  
     < C e l l C o l o r >  
         < r o w > 1 3 < / r o w >  
         < c o l > 7 < / c o l >  
         < c o l o r > 2 8 9 4 8 9 4 < / c o l o r >  
     < / C e l l C o l o r >  
     < C e l l C o l o r >  
         < r o w > 1 3 < / r o w >  
         < c o l > 8 < / c o l >  
         < c o l o r > 2 8 9 4 8 9 4 < / c o l o r >  
     < / C e l l C o l o r >  
     < C e l l C o l o r >  
         < r o w > 1 3 < / r o w >  
         < c o l > 9 < / c o l >  
         < c o l o r > 2 8 9 4 8 9 4 < / c o l o r >  
     < / C e l l C o l o r >  
 < / F o n t C o l o r s > 
</file>

<file path=customXml/item6.xml>��< ? x m l   v e r s i o n = " 1 . 0 "   e n c o d i n g = " u t f - 1 6 " ? > < F o n t C o l o r s   x m l n s : x s d = " h t t p : / / w w w . w 3 . o r g / 2 0 0 1 / X M L S c h e m a "   x m l n s : x s i = " h t t p : / / w w w . w 3 . o r g / 2 0 0 1 / X M L S c h e m a - i n s t a n c e " >  
     < C e l l C o l o r >  
         < r o w > 1 < / r o w >  
         < c o l > 1 < / c o l >  
         < c o l o r > 1 6 7 7 7 2 1 5 < / c o l o r >  
     < / C e l l C o l o r >  
     < C e l l C o l o r >  
         < r o w > 1 < / r o w >  
         < c o l > 2 < / c o l >  
         < c o l o r > 1 6 7 7 7 2 1 5 < / c o l o r >  
     < / C e l l C o l o r >  
     < C e l l C o l o r >  
         < r o w > 1 < / r o w >  
         < c o l > 3 < / c o l >  
         < c o l o r > 1 6 7 7 7 2 1 5 < / c o l o r >  
     < / C e l l C o l o r >  
     < C e l l C o l o r >  
         < r o w > 1 < / r o w >  
         < c o l > 4 < / c o l >  
         < c o l o r > 1 6 7 7 7 2 1 5 < / c o l o r >  
     < / C e l l C o l o r >  
     < C e l l C o l o r >  
         < r o w > 1 < / r o w >  
         < c o l > 5 < / c o l >  
         < c o l o r > 1 6 7 7 7 2 1 5 < / c o l o r >  
     < / C e l l C o l o r >  
     < C e l l C o l o r >  
         < r o w > 1 < / r o w >  
         < c o l > 6 < / c o l >  
         < c o l o r > 1 6 7 7 7 2 1 5 < / c o l o r >  
     < / C e l l C o l o r >  
     < C e l l C o l o r >  
         < r o w > 1 < / r o w >  
         < c o l > 7 < / c o l >  
         < c o l o r > 1 6 7 7 7 2 1 5 < / c o l o r >  
     < / C e l l C o l o r >  
     < C e l l C o l o r >  
         < r o w > 1 < / r o w >  
         < c o l > 8 < / c o l >  
         < c o l o r > 1 6 7 7 7 2 1 5 < / c o l o r >  
     < / C e l l C o l o r >  
     < C e l l C o l o r >  
         < r o w > 1 < / r o w >  
         < c o l > 9 < / c o l >  
         < c o l o r > 1 6 7 7 7 2 1 5 < / c o l o r >  
     < / C e l l C o l o r >  
     < C e l l C o l o r >  
         < r o w > 2 < / r o w >  
         < c o l > 1 < / c o l >  
         < c o l o r > 4 6 7 1 3 0 3 < / c o l o r >  
     < / C e l l C o l o r >  
     < C e l l C o l o r >  
         < r o w > 2 < / r o w >  
         < c o l > 2 < / c o l >  
         < c o l o r > 4 6 7 1 3 0 3 < / c o l o r >  
     < / C e l l C o l o r >  
     < C e l l C o l o r >  
         < r o w > 2 < / r o w >  
         < c o l > 3 < / c o l >  
         < c o l o r > 6 9 7 4 2 0 7 < / c o l o r >  
     < / C e l l C o l o r >  
     < C e l l C o l o r >  
         < r o w > 2 < / r o w >  
         < c o l > 4 < / c o l >  
         < c o l o r > 4 6 7 1 3 0 3 < / c o l o r >  
     < / C e l l C o l o r >  
     < C e l l C o l o r >  
         < r o w > 2 < / r o w >  
         < c o l > 5 < / c o l >  
         < c o l o r > 4 6 7 1 3 0 3 < / c o l o r >  
     < / C e l l C o l o r >  
     < C e l l C o l o r >  
         < r o w > 2 < / r o w >  
         < c o l > 6 < / c o l >  
         < c o l o r > 4 6 7 1 3 0 3 < / c o l o r >  
     < / C e l l C o l o r >  
     < C e l l C o l o r >  
         < r o w > 2 < / r o w >  
         < c o l > 7 < / c o l >  
         < c o l o r > 4 6 7 1 3 0 3 < / c o l o r >  
     < / C e l l C o l o r >  
     < C e l l C o l o r >  
         < r o w > 2 < / r o w >  
         < c o l > 8 < / c o l >  
         < c o l o r > 4 6 7 1 3 0 3 < / c o l o r >  
     < / C e l l C o l o r >  
     < C e l l C o l o r >  
         < r o w > 2 < / r o w >  
         < c o l > 9 < / c o l >  
         < c o l o r > 4 6 7 1 3 0 3 < / c o l o r >  
     < / C e l l C o l o r >  
     < C e l l C o l o r >  
         < r o w > 3 < / r o w >  
         < c o l > 1 < / c o l >  
         < c o l o r > 4 6 7 1 3 0 3 < / c o l o r >  
     < / C e l l C o l o r >  
     < C e l l C o l o r >  
         < r o w > 3 < / r o w >  
         < c o l > 2 < / c o l >  
         < c o l o r > 4 6 7 1 3 0 3 < / c o l o r >  
     < / C e l l C o l o r >  
     < C e l l C o l o r >  
         < r o w > 3 < / r o w >  
         < c o l > 3 < / c o l >  
         < c o l o r > 6 9 7 4 2 0 7 < / c o l o r >  
     < / C e l l C o l o r >  
     < C e l l C o l o r >  
         < r o w > 3 < / r o w >  
         < c o l > 4 < / c o l >  
         < c o l o r > 4 6 7 1 3 0 3 < / c o l o r >  
     < / C e l l C o l o r >  
     < C e l l C o l o r >  
         < r o w > 3 < / r o w >  
         < c o l > 5 < / c o l >  
         < c o l o r > 4 6 7 1 3 0 3 < / c o l o r >  
     < / C e l l C o l o r >  
     < C e l l C o l o r >  
         < r o w > 3 < / r o w >  
         < c o l > 6 < / c o l >  
         < c o l o r > 4 6 7 1 3 0 3 < / c o l o r >  
     < / C e l l C o l o r >  
     < C e l l C o l o r >  
         < r o w > 3 < / r o w >  
         < c o l > 7 < / c o l >  
         < c o l o r > 4 6 7 1 3 0 3 < / c o l o r >  
     < / C e l l C o l o r >  
     < C e l l C o l o r >  
         < r o w > 3 < / r o w >  
         < c o l > 8 < / c o l >  
         < c o l o r > 4 6 7 1 3 0 3 < / c o l o r >  
     < / C e l l C o l o r >  
     < C e l l C o l o r >  
         < r o w > 3 < / r o w >  
         < c o l > 9 < / c o l >  
         < c o l o r > 4 6 7 1 3 0 3 < / c o l o r >  
     < / C e l l C o l o r >  
     < C e l l C o l o r >  
         < r o w > 4 < / r o w >  
         < c o l > 1 < / c o l >  
         < c o l o r > 4 6 7 1 3 0 3 < / c o l o r >  
     < / C e l l C o l o r >  
     < C e l l C o l o r >  
         < r o w > 4 < / r o w >  
         < c o l > 2 < / c o l >  
         < c o l o r > 4 6 7 1 3 0 3 < / c o l o r >  
     < / C e l l C o l o r >  
     < C e l l C o l o r >  
         < r o w > 4 < / r o w >  
         < c o l > 3 < / c o l >  
         < c o l o r > 6 9 7 4 2 0 7 < / c o l o r >  
     < / C e l l C o l o r >  
     < C e l l C o l o r >  
         < r o w > 4 < / r o w >  
         < c o l > 4 < / c o l >  
         < c o l o r > 4 6 7 1 3 0 3 < / c o l o r >  
     < / C e l l C o l o r >  
     < C e l l C o l o r >  
         < r o w > 4 < / r o w >  
         < c o l > 5 < / c o l >  
         < c o l o r > 4 6 7 1 3 0 3 < / c o l o r >  
     < / C e l l C o l o r >  
     < C e l l C o l o r >  
         < r o w > 4 < / r o w >  
         < c o l > 6 < / c o l >  
         < c o l o r > 4 6 7 1 3 0 3 < / c o l o r >  
     < / C e l l C o l o r >  
     < C e l l C o l o r >  
         < r o w > 4 < / r o w >  
         < c o l > 7 < / c o l >  
         < c o l o r > 4 6 7 1 3 0 3 < / c o l o r >  
     < / C e l l C o l o r >  
     < C e l l C o l o r >  
         < r o w > 4 < / r o w >  
         < c o l > 8 < / c o l >  
         < c o l o r > 4 6 7 1 3 0 3 < / c o l o r >  
     < / C e l l C o l o r >  
     < C e l l C o l o r >  
         < r o w > 4 < / r o w >  
         < c o l > 9 < / c o l >  
         < c o l o r > 4 6 7 1 3 0 3 < / c o l o r >  
     < / C e l l C o l o r >  
     < C e l l C o l o r >  
         < r o w > 5 < / r o w >  
         < c o l > 1 < / c o l >  
         < c o l o r > 4 6 7 1 3 0 3 < / c o l o r >  
     < / C e l l C o l o r >  
     < C e l l C o l o r >  
         < r o w > 5 < / r o w >  
         < c o l > 2 < / c o l >  
         < c o l o r > 4 6 7 1 3 0 3 < / c o l o r >  
     < / C e l l C o l o r >  
     < C e l l C o l o r >  
         < r o w > 5 < / r o w >  
         < c o l > 3 < / c o l >  
         < c o l o r > 6 9 7 4 2 0 7 < / c o l o r >  
     < / C e l l C o l o r >  
     < C e l l C o l o r >  
         < r o w > 5 < / r o w >  
         < c o l > 4 < / c o l >  
         < c o l o r > 5 9 4 5 9 0 0 < / c o l o r >  
     < / C e l l C o l o r >  
     < C e l l C o l o r >  
         < r o w > 5 < / r o w >  
         < c o l > 5 < / c o l >  
         < c o l o r > 4 6 7 1 3 0 3 < / c o l o r >  
     < / C e l l C o l o r >  
     < C e l l C o l o r >  
         < r o w > 5 < / r o w >  
         < c o l > 6 < / c o l >  
         < c o l o r > 4 6 7 1 3 0 3 < / c o l o r >  
     < / C e l l C o l o r >  
     < C e l l C o l o r >  
         < r o w > 5 < / r o w >  
         < c o l > 7 < / c o l >  
         < c o l o r > 4 6 7 1 3 0 3 < / c o l o r >  
     < / C e l l C o l o r >  
     < C e l l C o l o r >  
         < r o w > 5 < / r o w >  
         < c o l > 8 < / c o l >  
         < c o l o r > 4 6 7 1 3 0 3 < / c o l o r >  
     < / C e l l C o l o r >  
     < C e l l C o l o r >  
         < r o w > 5 < / r o w >  
         < c o l > 9 < / c o l >  
         < c o l o r > 4 6 7 1 3 0 3 < / c o l o r >  
     < / C e l l C o l o r >  
     < C e l l C o l o r >  
         < r o w > 6 < / r o w >  
         < c o l > 1 < / c o l >  
         < c o l o r > 4 6 7 1 3 0 3 < / c o l o r >  
     < / C e l l C o l o r >  
     < C e l l C o l o r >  
         < r o w > 6 < / r o w >  
         < c o l > 2 < / c o l >  
         < c o l o r > 4 6 7 1 3 0 3 < / c o l o r >  
     < / C e l l C o l o r >  
     < C e l l C o l o r >  
         < r o w > 6 < / r o w >  
         < c o l > 3 < / c o l >  
         < c o l o r > 6 9 7 4 2 0 7 < / c o l o r >  
     < / C e l l C o l o r >  
     < C e l l C o l o r >  
         < r o w > 6 < / r o w >  
         < c o l > 4 < / c o l >  
         < c o l o r > 5 9 4 5 9 0 0 < / c o l o r >  
     < / C e l l C o l o r >  
     < C e l l C o l o r >  
         < r o w > 6 < / r o w >  
         < c o l > 5 < / c o l >  
         < c o l o r > 4 6 7 1 3 0 3 < / c o l o r >  
     < / C e l l C o l o r >  
     < C e l l C o l o r >  
         < r o w > 6 < / r o w >  
         < c o l > 6 < / c o l >  
         < c o l o r > 4 6 7 1 3 0 3 < / c o l o r >  
     < / C e l l C o l o r >  
     < C e l l C o l o r >  
         < r o w > 6 < / r o w >  
         < c o l > 7 < / c o l >  
         < c o l o r > 4 6 7 1 3 0 3 < / c o l o r >  
     < / C e l l C o l o r >  
     < C e l l C o l o r >  
         < r o w > 6 < / r o w >  
         < c o l > 8 < / c o l >  
         < c o l o r > 4 6 7 1 3 0 3 < / c o l o r >  
     < / C e l l C o l o r >  
     < C e l l C o l o r >  
         < r o w > 6 < / r o w >  
         < c o l > 9 < / c o l >  
         < c o l o r > 4 6 7 1 3 0 3 < / c o l o r >  
     < / C e l l C o l o r >  
     < C e l l C o l o r >  
         < r o w > 7 < / r o w >  
         < c o l > 1 < / c o l >  
         < c o l o r > 4 6 7 1 3 0 3 < / c o l o r >  
     < / C e l l C o l o r >  
     < C e l l C o l o r >  
         < r o w > 7 < / r o w >  
         < c o l > 2 < / c o l >  
         < c o l o r > 4 6 7 1 3 0 3 < / c o l o r >  
     < / C e l l C o l o r >  
     < C e l l C o l o r >  
         < r o w > 7 < / r o w >  
         < c o l > 3 < / c o l >  
         < c o l o r > 6 9 7 4 2 0 7 < / c o l o r >  
     < / C e l l C o l o r >  
     < C e l l C o l o r >  
         < r o w > 7 < / r o w >  
         < c o l > 4 < / c o l >  
         < c o l o r > 5 9 4 5 9 0 0 < / c o l o r >  
     < / C e l l C o l o r >  
     < C e l l C o l o r >  
         < r o w > 7 < / r o w >  
         < c o l > 5 < / c o l >  
         < c o l o r > 4 6 7 1 3 0 3 < / c o l o r >  
     < / C e l l C o l o r >  
     < C e l l C o l o r >  
         < r o w > 7 < / r o w >  
         < c o l > 6 < / c o l >  
         < c o l o r > 4 6 7 1 3 0 3 < / c o l o r >  
     < / C e l l C o l o r >  
     < C e l l C o l o r >  
         < r o w > 7 < / r o w >  
         < c o l > 7 < / c o l >  
         < c o l o r > 4 6 7 1 3 0 3 < / c o l o r >  
     < / C e l l C o l o r >  
     < C e l l C o l o r >  
         < r o w > 7 < / r o w >  
         < c o l > 8 < / c o l >  
         < c o l o r > 4 6 7 1 3 0 3 < / c o l o r >  
     < / C e l l C o l o r >  
     < C e l l C o l o r >  
         < r o w > 7 < / r o w >  
         < c o l > 9 < / c o l >  
         < c o l o r > 4 6 7 1 3 0 3 < / c o l o r >  
     < / C e l l C o l o r >  
     < C e l l C o l o r >  
         < r o w > 8 < / r o w >  
         < c o l > 1 < / c o l >  
         < c o l o r > 4 6 7 1 3 0 3 < / c o l o r >  
     < / C e l l C o l o r >  
     < C e l l C o l o r >  
         < r o w > 8 < / r o w >  
         < c o l > 2 < / c o l >  
         < c o l o r > 4 6 7 1 3 0 3 < / c o l o r >  
     < / C e l l C o l o r >  
     < C e l l C o l o r >  
         < r o w > 8 < / r o w >  
         < c o l > 3 < / c o l >  
         < c o l o r > 6 9 7 4 2 0 7 < / c o l o r >  
     < / C e l l C o l o r >  
     < C e l l C o l o r >  
         < r o w > 8 < / r o w >  
         < c o l > 4 < / c o l >  
         < c o l o r > 5 9 4 5 9 0 0 < / c o l o r >  
     < / C e l l C o l o r >  
     < C e l l C o l o r >  
         < r o w > 8 < / r o w >  
         < c o l > 5 < / c o l >  
         < c o l o r > 4 6 7 1 3 0 3 < / c o l o r >  
     < / C e l l C o l o r >  
     < C e l l C o l o r >  
         < r o w > 8 < / r o w >  
         < c o l > 6 < / c o l >  
         < c o l o r > 4 6 7 1 3 0 3 < / c o l o r >  
     < / C e l l C o l o r >  
     < C e l l C o l o r >  
         < r o w > 8 < / r o w >  
         < c o l > 7 < / c o l >  
         < c o l o r > 4 6 7 1 3 0 3 < / c o l o r >  
     < / C e l l C o l o r >  
     < C e l l C o l o r >  
         < r o w > 8 < / r o w >  
         < c o l > 8 < / c o l >  
         < c o l o r > 4 6 7 1 3 0 3 < / c o l o r >  
     < / C e l l C o l o r >  
     < C e l l C o l o r >  
         < r o w > 8 < / r o w >  
         < c o l > 9 < / c o l >  
         < c o l o r > 4 6 7 1 3 0 3 < / c o l o r >  
     < / C e l l C o l o r >  
     < C e l l C o l o r >  
         < r o w > 9 < / r o w >  
         < c o l > 1 < / c o l >  
         < c o l o r > 4 6 7 1 3 0 3 < / c o l o r >  
     < / C e l l C o l o r >  
     < C e l l C o l o r >  
         < r o w > 9 < / r o w >  
         < c o l > 2 < / c o l >  
         < c o l o r > 4 6 7 1 3 0 3 < / c o l o r >  
     < / C e l l C o l o r >  
     < C e l l C o l o r >  
         < r o w > 9 < / r o w >  
         < c o l > 3 < / c o l >  
         < c o l o r > 6 9 7 4 2 0 7 < / c o l o r >  
     < / C e l l C o l o r >  
     < C e l l C o l o r >  
         < r o w > 9 < / r o w >  
         < c o l > 4 < / c o l >  
         < c o l o r > 4 6 7 1 3 0 3 < / c o l o r >  
     < / C e l l C o l o r >  
     < C e l l C o l o r >  
         < r o w > 9 < / r o w >  
         < c o l > 5 < / c o l >  
         < c o l o r > 4 6 7 1 3 0 3 < / c o l o r >  
     < / C e l l C o l o r >  
     < C e l l C o l o r >  
         < r o w > 9 < / r o w >  
         < c o l > 6 < / c o l >  
         < c o l o r > 4 6 7 1 3 0 3 < / c o l o r >  
     < / C e l l C o l o r >  
     < C e l l C o l o r >  
         < r o w > 9 < / r o w >  
         < c o l > 7 < / c o l >  
         < c o l o r > 4 6 7 1 3 0 3 < / c o l o r >  
     < / C e l l C o l o r >  
     < C e l l C o l o r >  
         < r o w > 9 < / r o w >  
         < c o l > 8 < / c o l >  
         < c o l o r > 4 6 7 1 3 0 3 < / c o l o r >  
     < / C e l l C o l o r >  
     < C e l l C o l o r >  
         < r o w > 9 < / r o w >  
         < c o l > 9 < / c o l >  
         < c o l o r > 4 6 7 1 3 0 3 < / c o l o r >  
     < / C e l l C o l o r >  
     < C e l l C o l o r >  
         < r o w > 1 0 < / r o w >  
         < c o l > 1 < / c o l >  
         < c o l o r > 4 6 7 1 3 0 3 < / c o l o r >  
     < / C e l l C o l o r >  
     < C e l l C o l o r >  
         < r o w > 1 0 < / r o w >  
         < c o l > 2 < / c o l >  
         < c o l o r > 4 6 7 1 3 0 3 < / c o l o r >  
     < / C e l l C o l o r >  
     < C e l l C o l o r >  
         < r o w > 1 0 < / r o w >  
         < c o l > 3 < / c o l >  
         < c o l o r > 4 6 7 1 3 0 3 < / c o l o r >  
     < / C e l l C o l o r >  
     < C e l l C o l o r >  
         < r o w > 1 0 < / r o w >  
         < c o l > 4 < / c o l >  
         < c o l o r > 4 6 7 1 3 0 3 < / c o l o r >  
     < / C e l l C o l o r >  
     < C e l l C o l o r >  
         < r o w > 1 0 < / r o w >  
         < c o l > 5 < / c o l >  
         < c o l o r > 4 6 7 1 3 0 3 < / c o l o r >  
     < / C e l l C o l o r >  
     < C e l l C o l o r >  
         < r o w > 1 0 < / r o w >  
         < c o l > 6 < / c o l >  
         < c o l o r > 4 6 7 1 3 0 3 < / c o l o r >  
     < / C e l l C o l o r >  
     < C e l l C o l o r >  
         < r o w > 1 0 < / r o w >  
         < c o l > 7 < / c o l >  
         < c o l o r > 4 6 7 1 3 0 3 < / c o l o r >  
     < / C e l l C o l o r >  
     < C e l l C o l o r >  
         < r o w > 1 0 < / r o w >  
         < c o l > 8 < / c o l >  
         < c o l o r > 4 6 7 1 3 0 3 < / c o l o r >  
     < / C e l l C o l o r >  
     < C e l l C o l o r >  
         < r o w > 1 0 < / r o w >  
         < c o l > 9 < / c o l >  
         < c o l o r > 4 6 7 1 3 0 3 < / c o l o r >  
     < / C e l l C o l o r >  
     < C e l l C o l o r >  
         < r o w > 1 1 < / r o w >  
         < c o l > 1 < / c o l >  
         < c o l o r > 4 6 7 1 3 0 3 < / c o l o r >  
     < / C e l l C o l o r >  
     < C e l l C o l o r >  
         < r o w > 1 1 < / r o w >  
         < c o l > 2 < / c o l >  
         < c o l o r > 4 6 7 1 3 0 3 < / c o l o r >  
     < / C e l l C o l o r >  
     < C e l l C o l o r >  
         < r o w > 1 1 < / r o w >  
         < c o l > 3 < / c o l >  
         < c o l o r > 6 9 7 4 2 0 7 < / c o l o r >  
     < / C e l l C o l o r >  
     < C e l l C o l o r >  
         < r o w > 1 1 < / r o w >  
         < c o l > 4 < / c o l >  
         < c o l o r > 5 9 4 5 9 0 0 < / c o l o r >  
     < / C e l l C o l o r >  
     < C e l l C o l o r >  
         < r o w > 1 1 < / r o w >  
         < c o l > 5 < / c o l >  
         < c o l o r > 4 6 7 1 3 0 3 < / c o l o r >  
     < / C e l l C o l o r >  
     < C e l l C o l o r >  
         < r o w > 1 1 < / r o w >  
         < c o l > 6 < / c o l >  
         < c o l o r > 4 6 7 1 3 0 3 < / c o l o r >  
     < / C e l l C o l o r >  
     < C e l l C o l o r >  
         < r o w > 1 1 < / r o w >  
         < c o l > 7 < / c o l >  
         < c o l o r > 4 6 7 1 3 0 3 < / c o l o r >  
     < / C e l l C o l o r >  
     < C e l l C o l o r >  
         < r o w > 1 1 < / r o w >  
         < c o l > 8 < / c o l >  
         < c o l o r > 4 6 7 1 3 0 3 < / c o l o r >  
     < / C e l l C o l o r >  
     < C e l l C o l o r >  
         < r o w > 1 1 < / r o w >  
         < c o l > 9 < / c o l >  
         < c o l o r > 4 6 7 1 3 0 3 < / c o l o r >  
     < / C e l l C o l o r >  
     < C e l l C o l o r >  
         < r o w > 1 2 < / r o w >  
         < c o l > 1 < / c o l >  
         < c o l o r > 4 6 7 1 3 0 3 < / c o l o r >  
     < / C e l l C o l o r >  
     < C e l l C o l o r >  
         < r o w > 1 2 < / r o w >  
         < c o l > 2 < / c o l >  
         < c o l o r > 4 6 7 1 3 0 3 < / c o l o r >  
     < / C e l l C o l o r >  
     < C e l l C o l o r >  
         < r o w > 1 2 < / r o w >  
         < c o l > 3 < / c o l >  
         < c o l o r > 6 9 7 4 2 0 7 < / c o l o r >  
     < / C e l l C o l o r >  
     < C e l l C o l o r >  
         < r o w > 1 2 < / r o w >  
         < c o l > 4 < / c o l >  
         < c o l o r > 5 9 4 5 9 0 0 < / c o l o r >  
     < / C e l l C o l o r >  
     < C e l l C o l o r >  
         < r o w > 1 2 < / r o w >  
         < c o l > 5 < / c o l >  
         < c o l o r > 4 6 7 1 3 0 3 < / c o l o r >  
     < / C e l l C o l o r >  
     < C e l l C o l o r >  
         < r o w > 1 2 < / r o w >  
         < c o l > 6 < / c o l >  
         < c o l o r > 4 6 7 1 3 0 3 < / c o l o r >  
     < / C e l l C o l o r >  
     < C e l l C o l o r >  
         < r o w > 1 2 < / r o w >  
         < c o l > 7 < / c o l >  
         < c o l o r > 4 6 7 1 3 0 3 < / c o l o r >  
     < / C e l l C o l o r >  
     < C e l l C o l o r >  
         < r o w > 1 2 < / r o w >  
         < c o l > 8 < / c o l >  
         < c o l o r > 4 6 7 1 3 0 3 < / c o l o r >  
     < / C e l l C o l o r >  
     < C e l l C o l o r >  
         < r o w > 1 2 < / r o w >  
         < c o l > 9 < / c o l >  
         < c o l o r > 4 6 7 1 3 0 3 < / c o l o r >  
     < / C e l l C o l o r >  
     < C e l l C o l o r >  
         < r o w > 1 3 < / r o w >  
         < c o l > 1 < / c o l >  
         < c o l o r > 4 6 7 1 3 0 3 < / c o l o r >  
     < / C e l l C o l o r >  
     < C e l l C o l o r >  
         < r o w > 1 3 < / r o w >  
         < c o l > 2 < / c o l >  
         < c o l o r > 4 6 7 1 3 0 3 < / c o l o r >  
     < / C e l l C o l o r >  
     < C e l l C o l o r >  
         < r o w > 1 3 < / r o w >  
         < c o l > 3 < / c o l >  
         < c o l o r > 4 6 7 1 3 0 3 < / c o l o r >  
     < / C e l l C o l o r >  
     < C e l l C o l o r >  
         < r o w > 1 3 < / r o w >  
         < c o l > 4 < / c o l >  
         < c o l o r > 5 9 4 5 9 0 0 < / c o l o r >  
     < / C e l l C o l o r >  
     < C e l l C o l o r >  
         < r o w > 1 3 < / r o w >  
         < c o l > 5 < / c o l >  
         < c o l o r > 4 6 7 1 3 0 3 < / c o l o r >  
     < / C e l l C o l o r >  
     < C e l l C o l o r >  
         < r o w > 1 3 < / r o w >  
         < c o l > 6 < / c o l >  
         < c o l o r > 4 6 7 1 3 0 3 < / c o l o r >  
     < / C e l l C o l o r >  
     < C e l l C o l o r >  
         < r o w > 1 3 < / r o w >  
         < c o l > 7 < / c o l >  
         < c o l o r > 4 6 7 1 3 0 3 < / c o l o r >  
     < / C e l l C o l o r >  
     < C e l l C o l o r >  
         < r o w > 1 3 < / r o w >  
         < c o l > 8 < / c o l >  
         < c o l o r > 4 6 7 1 3 0 3 < / c o l o r >  
     < / C e l l C o l o r >  
     < C e l l C o l o r >  
         < r o w > 1 3 < / r o w >  
         < c o l > 9 < / c o l >  
         < c o l o r > 4 6 7 1 3 0 3 < / c o l o r >  
     < / C e l l C o l o r >  
 < / F o n t C o l o r s > 
</file>

<file path=customXml/itemProps1.xml><?xml version="1.0" encoding="utf-8"?>
<ds:datastoreItem xmlns:ds="http://schemas.openxmlformats.org/officeDocument/2006/customXml" ds:itemID="{6ED09934-7FA8-417E-93DF-92B868CAF835}">
  <ds:schemaRefs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22BF87D-1F87-4807-A2F6-AFCE9D669FEF}">
  <ds:schemaRefs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464ECF6-08F7-4667-BD2B-AD45BFD9F801}">
  <ds:schemaRefs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3DEB89F4-4DF7-4E5E-A580-1DCE26926CDC}">
  <ds:schemaRefs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EE8AEAD4-B446-4B2A-B40B-09FE5443F65E}">
  <ds:schemaRefs>
    <ds:schemaRef ds:uri="http://www.w3.org/2001/XMLSchema"/>
  </ds:schemaRefs>
</ds:datastoreItem>
</file>

<file path=customXml/itemProps6.xml><?xml version="1.0" encoding="utf-8"?>
<ds:datastoreItem xmlns:ds="http://schemas.openxmlformats.org/officeDocument/2006/customXml" ds:itemID="{CF73E462-C3DB-4808-8F00-9BAF984260A0}">
  <ds:schemaRefs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750</Words>
  <Application>Microsoft Office PowerPoint</Application>
  <PresentationFormat>Widescreen</PresentationFormat>
  <Paragraphs>243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</vt:i4>
      </vt:variant>
    </vt:vector>
  </HeadingPairs>
  <TitlesOfParts>
    <vt:vector size="21" baseType="lpstr">
      <vt:lpstr>Aptos</vt:lpstr>
      <vt:lpstr>Arial</vt:lpstr>
      <vt:lpstr>Arial Nova</vt:lpstr>
      <vt:lpstr>Arial Nova Cond</vt:lpstr>
      <vt:lpstr>Bebas Neue Bold</vt:lpstr>
      <vt:lpstr>Century Gothic</vt:lpstr>
      <vt:lpstr>Wingdings</vt:lpstr>
      <vt:lpstr>1_Office Theme</vt:lpstr>
      <vt:lpstr>1_TLF theme</vt:lpstr>
      <vt:lpstr>TLF theme</vt:lpstr>
      <vt:lpstr>4_TLF theme</vt:lpstr>
      <vt:lpstr>5_TLF theme</vt:lpstr>
      <vt:lpstr>3_TLF theme</vt:lpstr>
      <vt:lpstr>6_TLF theme</vt:lpstr>
      <vt:lpstr>7_TLF theme</vt:lpstr>
      <vt:lpstr>PowerPoint Presentation</vt:lpstr>
      <vt:lpstr>PowerPoint Presentation</vt:lpstr>
      <vt:lpstr>PowerPoint Presentation</vt:lpstr>
      <vt:lpstr>LCRA KEY METRICS SUMMARY</vt:lpstr>
      <vt:lpstr>TSM MEASURES – Figures needed for TSM submission</vt:lpstr>
      <vt:lpstr>TSM MEASURES – Figures needed for TSM submission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 Sykes</dc:creator>
  <cp:lastModifiedBy>Marc Anderson</cp:lastModifiedBy>
  <cp:revision>208</cp:revision>
  <dcterms:created xsi:type="dcterms:W3CDTF">2025-07-08T11:40:19Z</dcterms:created>
  <dcterms:modified xsi:type="dcterms:W3CDTF">2026-06-29T14:20:59Z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Cleaned">
    <vt:lpwstr>08/07/2025 12:42</vt:lpwstr>
  </property>
  <property fmtid="{D5CDD505-2E9C-101B-9397-08002B2CF9AE}" pid="3" name="ORExtXLSTables">
    <vt:lpwstr>I:\TSM\Presentation template\In Progress\Testing\TSM Reporting Template.xlsx</vt:lpwstr>
  </property>
  <property fmtid="{D5CDD505-2E9C-101B-9397-08002B2CF9AE}" pid="4" name="ORNoChartWorkbook">
    <vt:i4>1</vt:i4>
  </property>
</Properties>
</file>